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30" r:id="rId72"/>
    <p:sldId id="333" r:id="rId73"/>
    <p:sldId id="334" r:id="rId74"/>
    <p:sldId id="335" r:id="rId75"/>
    <p:sldId id="336" r:id="rId76"/>
    <p:sldId id="337" r:id="rId77"/>
    <p:sldId id="338" r:id="rId78"/>
    <p:sldId id="339" r:id="rId79"/>
    <p:sldId id="340" r:id="rId80"/>
    <p:sldId id="341" r:id="rId81"/>
    <p:sldId id="342" r:id="rId82"/>
    <p:sldId id="343" r:id="rId83"/>
    <p:sldId id="344" r:id="rId84"/>
    <p:sldId id="345" r:id="rId85"/>
    <p:sldId id="346" r:id="rId86"/>
    <p:sldId id="347" r:id="rId87"/>
    <p:sldId id="348" r:id="rId88"/>
    <p:sldId id="349" r:id="rId89"/>
    <p:sldId id="350" r:id="rId90"/>
    <p:sldId id="370" r:id="rId91"/>
    <p:sldId id="352" r:id="rId92"/>
    <p:sldId id="353" r:id="rId93"/>
    <p:sldId id="354" r:id="rId94"/>
    <p:sldId id="355" r:id="rId95"/>
    <p:sldId id="356" r:id="rId96"/>
    <p:sldId id="357" r:id="rId97"/>
    <p:sldId id="358" r:id="rId98"/>
    <p:sldId id="359" r:id="rId99"/>
    <p:sldId id="360" r:id="rId100"/>
    <p:sldId id="371" r:id="rId101"/>
    <p:sldId id="362" r:id="rId102"/>
    <p:sldId id="363" r:id="rId103"/>
    <p:sldId id="364" r:id="rId104"/>
    <p:sldId id="365" r:id="rId105"/>
    <p:sldId id="366" r:id="rId106"/>
    <p:sldId id="367" r:id="rId107"/>
    <p:sldId id="369" r:id="rId108"/>
  </p:sldIdLst>
  <p:sldSz cx="24384000" cy="13716000"/>
  <p:notesSz cx="6858000" cy="9144000"/>
  <p:defaultTextStyle>
    <a:lvl1pPr algn="ctr" defTabSz="825500">
      <a:defRPr sz="5600">
        <a:solidFill>
          <a:srgbClr val="FFFFFF"/>
        </a:solidFill>
        <a:latin typeface="Avenir Light"/>
        <a:ea typeface="Avenir Light"/>
        <a:cs typeface="Avenir Light"/>
        <a:sym typeface="Avenir Light"/>
      </a:defRPr>
    </a:lvl1pPr>
    <a:lvl2pPr indent="228600" algn="ctr" defTabSz="825500">
      <a:defRPr sz="5600">
        <a:solidFill>
          <a:srgbClr val="FFFFFF"/>
        </a:solidFill>
        <a:latin typeface="Avenir Light"/>
        <a:ea typeface="Avenir Light"/>
        <a:cs typeface="Avenir Light"/>
        <a:sym typeface="Avenir Light"/>
      </a:defRPr>
    </a:lvl2pPr>
    <a:lvl3pPr indent="457200" algn="ctr" defTabSz="825500">
      <a:defRPr sz="5600">
        <a:solidFill>
          <a:srgbClr val="FFFFFF"/>
        </a:solidFill>
        <a:latin typeface="Avenir Light"/>
        <a:ea typeface="Avenir Light"/>
        <a:cs typeface="Avenir Light"/>
        <a:sym typeface="Avenir Light"/>
      </a:defRPr>
    </a:lvl3pPr>
    <a:lvl4pPr indent="685800" algn="ctr" defTabSz="825500">
      <a:defRPr sz="5600">
        <a:solidFill>
          <a:srgbClr val="FFFFFF"/>
        </a:solidFill>
        <a:latin typeface="Avenir Light"/>
        <a:ea typeface="Avenir Light"/>
        <a:cs typeface="Avenir Light"/>
        <a:sym typeface="Avenir Light"/>
      </a:defRPr>
    </a:lvl4pPr>
    <a:lvl5pPr indent="914400" algn="ctr" defTabSz="825500">
      <a:defRPr sz="5600">
        <a:solidFill>
          <a:srgbClr val="FFFFFF"/>
        </a:solidFill>
        <a:latin typeface="Avenir Light"/>
        <a:ea typeface="Avenir Light"/>
        <a:cs typeface="Avenir Light"/>
        <a:sym typeface="Avenir Light"/>
      </a:defRPr>
    </a:lvl5pPr>
    <a:lvl6pPr indent="1143000" algn="ctr" defTabSz="825500">
      <a:defRPr sz="5600">
        <a:solidFill>
          <a:srgbClr val="FFFFFF"/>
        </a:solidFill>
        <a:latin typeface="Avenir Light"/>
        <a:ea typeface="Avenir Light"/>
        <a:cs typeface="Avenir Light"/>
        <a:sym typeface="Avenir Light"/>
      </a:defRPr>
    </a:lvl6pPr>
    <a:lvl7pPr indent="1371600" algn="ctr" defTabSz="825500">
      <a:defRPr sz="5600">
        <a:solidFill>
          <a:srgbClr val="FFFFFF"/>
        </a:solidFill>
        <a:latin typeface="Avenir Light"/>
        <a:ea typeface="Avenir Light"/>
        <a:cs typeface="Avenir Light"/>
        <a:sym typeface="Avenir Light"/>
      </a:defRPr>
    </a:lvl7pPr>
    <a:lvl8pPr indent="1600200" algn="ctr" defTabSz="825500">
      <a:defRPr sz="5600">
        <a:solidFill>
          <a:srgbClr val="FFFFFF"/>
        </a:solidFill>
        <a:latin typeface="Avenir Light"/>
        <a:ea typeface="Avenir Light"/>
        <a:cs typeface="Avenir Light"/>
        <a:sym typeface="Avenir Light"/>
      </a:defRPr>
    </a:lvl8pPr>
    <a:lvl9pPr indent="1828800" algn="ctr" defTabSz="825500">
      <a:defRPr sz="5600">
        <a:solidFill>
          <a:srgbClr val="FFFFFF"/>
        </a:solidFill>
        <a:latin typeface="Avenir Light"/>
        <a:ea typeface="Avenir Light"/>
        <a:cs typeface="Avenir Light"/>
        <a:sym typeface="Avenir Ligh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375A7D"/>
          </a:solidFill>
        </a:fill>
      </a:tcStyle>
    </a:wholeTbl>
    <a:band2H>
      <a:tcTxStyle/>
      <a:tcStyle>
        <a:tcBdr/>
        <a:fill>
          <a:solidFill>
            <a:srgbClr val="3B7499"/>
          </a:solidFill>
        </a:fill>
      </a:tcStyle>
    </a:band2H>
    <a:firstCol>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53D5FD"/>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firstCol>
    <a:lastRow>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53D5FD"/>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lastRow>
    <a:firstRow>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53D5FD"/>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solidFill>
            <a:srgbClr val="1E3C6E"/>
          </a:solidFill>
        </a:fill>
      </a:tcStyle>
    </a:firstRow>
  </a:tblStyle>
  <a:tblStyle styleId="{C7B018BB-80A7-4F77-B60F-C8B233D01FF8}" styleName="">
    <a:tblBg/>
    <a:wholeTbl>
      <a:tcTxStyle b="off" i="off">
        <a:font>
          <a:latin typeface="Avenir Medium"/>
          <a:ea typeface="Avenir Medium"/>
          <a:cs typeface="Avenir Medium"/>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tcStyle>
    </a:wholeTbl>
    <a:band2H>
      <a:tcTxStyle/>
      <a:tcStyle>
        <a:tcBdr/>
        <a:fill>
          <a:solidFill>
            <a:srgbClr val="0A0A0A">
              <a:alpha val="92000"/>
            </a:srgbClr>
          </a:solidFill>
        </a:fill>
      </a:tcStyle>
    </a:band2H>
    <a:firstCol>
      <a:tcTxStyle b="off" i="off">
        <a:font>
          <a:latin typeface="Avenir Medium"/>
          <a:ea typeface="Avenir Medium"/>
          <a:cs typeface="Avenir Medium"/>
        </a:font>
        <a:srgbClr val="FFFFFF"/>
      </a:tcTxStyle>
      <a:tcStyle>
        <a:tcBdr>
          <a:left>
            <a:ln w="25400" cap="flat">
              <a:solidFill>
                <a:srgbClr val="000000"/>
              </a:solidFill>
              <a:prstDash val="solid"/>
              <a:miter lim="400000"/>
            </a:ln>
          </a:left>
          <a:right>
            <a:ln w="63500" cap="flat">
              <a:solidFill>
                <a:srgbClr val="000000"/>
              </a:solidFill>
              <a:prstDash val="solid"/>
              <a:miter lim="400000"/>
            </a:ln>
          </a:right>
          <a:top>
            <a:ln w="38100" cap="flat">
              <a:solidFill>
                <a:srgbClr val="000000"/>
              </a:solidFill>
              <a:prstDash val="solid"/>
              <a:miter lim="400000"/>
            </a:ln>
          </a:top>
          <a:bottom>
            <a:ln w="38100" cap="flat">
              <a:solidFill>
                <a:srgbClr val="000000"/>
              </a:solidFill>
              <a:prstDash val="solid"/>
              <a:miter lim="400000"/>
            </a:ln>
          </a:bottom>
          <a:insideH>
            <a:ln w="38100" cap="flat">
              <a:solidFill>
                <a:srgbClr val="000000"/>
              </a:solidFill>
              <a:prstDash val="solid"/>
              <a:miter lim="400000"/>
            </a:ln>
          </a:insideH>
          <a:insideV>
            <a:ln w="12700" cap="flat">
              <a:solidFill>
                <a:srgbClr val="000000"/>
              </a:solidFill>
              <a:prstDash val="solid"/>
              <a:miter lim="400000"/>
            </a:ln>
          </a:insideV>
        </a:tcBdr>
      </a:tcStyle>
    </a:firstCol>
    <a:la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635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tcStyle>
    </a:lastRow>
    <a:firstRow>
      <a:tcTxStyle b="off" i="off">
        <a:font>
          <a:latin typeface="Avenir Medium"/>
          <a:ea typeface="Avenir Medium"/>
          <a:cs typeface="Avenir Medium"/>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635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tcStyle>
    </a:firstRow>
  </a:tblStyle>
  <a:tblStyle styleId="{EEE7283C-3CF3-47DC-8721-378D4A62B228}" styleName="">
    <a:tblBg/>
    <a:wholeTbl>
      <a:tcTxStyle b="off" i="off">
        <a:font>
          <a:latin typeface="Avenir Light"/>
          <a:ea typeface="Avenir Light"/>
          <a:cs typeface="Avenir Light"/>
        </a:font>
        <a:srgbClr val="FFFFFF"/>
      </a:tcTxStyle>
      <a:tcStyle>
        <a:tcBdr>
          <a:left>
            <a:ln w="12700" cap="flat">
              <a:solidFill>
                <a:srgbClr val="1E4E5C"/>
              </a:solidFill>
              <a:prstDash val="solid"/>
              <a:miter lim="400000"/>
            </a:ln>
          </a:left>
          <a:right>
            <a:ln w="12700" cap="flat">
              <a:solidFill>
                <a:srgbClr val="1E4E5C"/>
              </a:solidFill>
              <a:prstDash val="solid"/>
              <a:miter lim="400000"/>
            </a:ln>
          </a:right>
          <a:top>
            <a:ln w="12700" cap="flat">
              <a:solidFill>
                <a:srgbClr val="1E4E5C"/>
              </a:solidFill>
              <a:prstDash val="solid"/>
              <a:miter lim="400000"/>
            </a:ln>
          </a:top>
          <a:bottom>
            <a:ln w="12700" cap="flat">
              <a:solidFill>
                <a:srgbClr val="1E4E5C"/>
              </a:solidFill>
              <a:prstDash val="solid"/>
              <a:miter lim="400000"/>
            </a:ln>
          </a:bottom>
          <a:insideH>
            <a:ln w="12700" cap="flat">
              <a:solidFill>
                <a:srgbClr val="1E4E5C"/>
              </a:solidFill>
              <a:prstDash val="solid"/>
              <a:miter lim="400000"/>
            </a:ln>
          </a:insideH>
          <a:insideV>
            <a:ln w="12700" cap="flat">
              <a:solidFill>
                <a:srgbClr val="1E4E5C"/>
              </a:solidFill>
              <a:prstDash val="solid"/>
              <a:miter lim="400000"/>
            </a:ln>
          </a:insideV>
        </a:tcBdr>
        <a:fill>
          <a:noFill/>
        </a:fill>
      </a:tcStyle>
    </a:wholeTbl>
    <a:band2H>
      <a:tcTxStyle/>
      <a:tcStyle>
        <a:tcBdr/>
        <a:fill>
          <a:solidFill>
            <a:srgbClr val="00EDFF">
              <a:alpha val="24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1E4E5C"/>
              </a:solidFill>
              <a:prstDash val="solid"/>
              <a:miter lim="400000"/>
            </a:ln>
          </a:insideV>
        </a:tcBdr>
        <a:fill>
          <a:solidFill>
            <a:srgbClr val="32829A"/>
          </a:solid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noFill/>
        </a:fill>
      </a:tcStyle>
    </a:lastRow>
    <a:fir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00919C">
                  <a:alpha val="79000"/>
                </a:srgbClr>
              </a:solidFill>
              <a:prstDash val="solid"/>
              <a:miter lim="400000"/>
            </a:ln>
          </a:insideH>
          <a:insideV>
            <a:ln w="12700" cap="flat">
              <a:noFill/>
              <a:miter lim="400000"/>
            </a:ln>
          </a:insideV>
        </a:tcBdr>
        <a:fill>
          <a:solidFill>
            <a:srgbClr val="1E4E5C"/>
          </a:solidFill>
        </a:fill>
      </a:tcStyle>
    </a:firstRow>
  </a:tblStyle>
  <a:tblStyle styleId="{CF821DB8-F4EB-4A41-A1BA-3FCAFE7338EE}" styleName="">
    <a:tblBg/>
    <a:wholeTb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25400" cap="rnd">
              <a:solidFill>
                <a:srgbClr val="4F4F4F"/>
              </a:solidFill>
              <a:custDash>
                <a:ds d="100000" sp="200000"/>
              </a:custDash>
              <a:miter lim="400000"/>
            </a:ln>
          </a:top>
          <a:bottom>
            <a:ln w="25400" cap="rnd">
              <a:solidFill>
                <a:srgbClr val="4F4F4F"/>
              </a:solidFill>
              <a:custDash>
                <a:ds d="100000" sp="200000"/>
              </a:custDash>
              <a:miter lim="400000"/>
            </a:ln>
          </a:bottom>
          <a:insideH>
            <a:ln w="25400" cap="rnd">
              <a:solidFill>
                <a:srgbClr val="4F4F4F"/>
              </a:solidFill>
              <a:custDash>
                <a:ds d="100000" sp="200000"/>
              </a:custDash>
              <a:miter lim="400000"/>
            </a:ln>
          </a:insideH>
          <a:insideV>
            <a:ln w="12700" cap="flat">
              <a:noFill/>
              <a:miter lim="400000"/>
            </a:ln>
          </a:insideV>
        </a:tcBdr>
        <a:fill>
          <a:noFill/>
        </a:fill>
      </a:tcStyle>
    </a:wholeTbl>
    <a:band2H>
      <a:tcTxStyle/>
      <a:tcStyle>
        <a:tcBdr/>
        <a:fill>
          <a:solidFill>
            <a:srgbClr val="6D6D6D">
              <a:alpha val="25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25400" cap="flat">
              <a:noFill/>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808080">
              <a:alpha val="32000"/>
            </a:srgbClr>
          </a:solid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38100" cap="flat">
              <a:solidFill>
                <a:srgbClr val="000000"/>
              </a:solidFill>
              <a:prstDash val="solid"/>
              <a:miter lim="400000"/>
            </a:ln>
          </a:top>
          <a:bottom>
            <a:ln w="12700" cap="flat">
              <a:noFill/>
              <a:miter lim="400000"/>
            </a:ln>
          </a:bottom>
          <a:insideH>
            <a:ln w="12700" cap="flat">
              <a:solidFill>
                <a:srgbClr val="000000"/>
              </a:solidFill>
              <a:prstDash val="solid"/>
              <a:miter lim="400000"/>
            </a:ln>
          </a:insideH>
          <a:insideV>
            <a:ln w="12700" cap="flat">
              <a:noFill/>
              <a:miter lim="400000"/>
            </a:ln>
          </a:insideV>
        </a:tcBdr>
        <a:fill>
          <a:solidFill>
            <a:srgbClr val="941B00">
              <a:alpha val="80000"/>
            </a:srgbClr>
          </a:solidFill>
        </a:fill>
      </a:tcStyle>
    </a:lastRow>
    <a:fir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noFill/>
              <a:miter lim="400000"/>
            </a:ln>
          </a:insideV>
        </a:tcBdr>
        <a:fill>
          <a:solidFill>
            <a:srgbClr val="CD2600">
              <a:alpha val="80000"/>
            </a:srgbClr>
          </a:solidFill>
        </a:fill>
      </a:tcStyle>
    </a:firstRow>
  </a:tblStyle>
  <a:tblStyle styleId="{33BA23B1-9221-436E-865A-0063620EA4FD}" styleName="">
    <a:tblBg/>
    <a:wholeTb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solidFill>
                <a:srgbClr val="4F4F4F"/>
              </a:solidFill>
              <a:prstDash val="solid"/>
              <a:miter lim="400000"/>
            </a:ln>
          </a:top>
          <a:bottom>
            <a:ln w="12700" cap="flat">
              <a:solidFill>
                <a:srgbClr val="4F4F4F"/>
              </a:solidFill>
              <a:prstDash val="solid"/>
              <a:miter lim="400000"/>
            </a:ln>
          </a:bottom>
          <a:insideH>
            <a:ln w="12700" cap="flat">
              <a:solidFill>
                <a:srgbClr val="4F4F4F"/>
              </a:solidFill>
              <a:prstDash val="solid"/>
              <a:miter lim="400000"/>
            </a:ln>
          </a:insideH>
          <a:insideV>
            <a:ln w="12700" cap="flat">
              <a:noFill/>
              <a:miter lim="400000"/>
            </a:ln>
          </a:insideV>
        </a:tcBdr>
        <a:fill>
          <a:solidFill>
            <a:srgbClr val="1F2428"/>
          </a:solid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lastRow>
    <a:fir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08080"/>
              </a:solidFill>
              <a:prstDash val="solid"/>
              <a:miter lim="400000"/>
            </a:ln>
          </a:insideH>
          <a:insideV>
            <a:ln w="12700" cap="flat">
              <a:noFill/>
              <a:miter lim="400000"/>
            </a:ln>
          </a:insideV>
        </a:tcBdr>
        <a:fill>
          <a:solidFill>
            <a:srgbClr val="484B4C"/>
          </a:solidFill>
        </a:fill>
      </a:tcStyle>
    </a:firstRow>
  </a:tblStyle>
  <a:tblStyle styleId="{2708684C-4D16-4618-839F-0558EEFCDFE6}" styleName="">
    <a:tblBg/>
    <a:wholeTbl>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wholeTbl>
    <a:band2H>
      <a:tcTxStyle/>
      <a:tcStyle>
        <a:tcBdr/>
        <a:fill>
          <a:solidFill>
            <a:srgbClr val="797A7B">
              <a:alpha val="30000"/>
            </a:srgbClr>
          </a:solidFill>
        </a:fill>
      </a:tcStyle>
    </a:band2H>
    <a:firstCol>
      <a:tcTxStyle b="off" i="off">
        <a:font>
          <a:latin typeface="Avenir Light"/>
          <a:ea typeface="Avenir Light"/>
          <a:cs typeface="Avenir Light"/>
        </a:font>
        <a:srgbClr val="FFFFFF"/>
      </a:tcTxStyle>
      <a:tcStyle>
        <a:tcBdr>
          <a:left>
            <a:ln w="12700" cap="flat">
              <a:noFill/>
              <a:miter lim="400000"/>
            </a:ln>
          </a:left>
          <a:right>
            <a:ln w="12700" cap="flat">
              <a:solidFill>
                <a:srgbClr val="FFFFFF"/>
              </a:solidFill>
              <a:prstDash val="solid"/>
              <a:miter lim="400000"/>
            </a:ln>
          </a:right>
          <a:top>
            <a:ln w="12700" cap="flat">
              <a:solidFill>
                <a:srgbClr val="797979"/>
              </a:solidFill>
              <a:custDash>
                <a:ds d="200000" sp="200000"/>
              </a:custDash>
              <a:miter lim="400000"/>
            </a:ln>
          </a:top>
          <a:bottom>
            <a:ln w="12700" cap="flat">
              <a:solidFill>
                <a:srgbClr val="797979"/>
              </a:solidFill>
              <a:custDash>
                <a:ds d="200000" sp="200000"/>
              </a:custDash>
              <a:miter lim="400000"/>
            </a:ln>
          </a:bottom>
          <a:insideH>
            <a:ln w="12700" cap="flat">
              <a:solidFill>
                <a:srgbClr val="797979"/>
              </a:solidFill>
              <a:custDash>
                <a:ds d="200000" sp="200000"/>
              </a:custDash>
              <a:miter lim="400000"/>
            </a:ln>
          </a:insideH>
          <a:insideV>
            <a:ln w="12700" cap="flat">
              <a:noFill/>
              <a:miter lim="400000"/>
            </a:ln>
          </a:insideV>
        </a:tcBdr>
        <a:fill>
          <a:noFill/>
        </a:fill>
      </a:tcStyle>
    </a:firstCol>
    <a:lastRow>
      <a:tcTxStyle b="off" i="off">
        <a:font>
          <a:latin typeface="Avenir Light"/>
          <a:ea typeface="Avenir Light"/>
          <a:cs typeface="Avenir Light"/>
        </a:font>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solidFill>
                <a:srgbClr val="797979"/>
              </a:solidFill>
              <a:prstDash val="solid"/>
              <a:miter lim="400000"/>
            </a:ln>
          </a:insideH>
          <a:insideV>
            <a:ln w="12700" cap="flat">
              <a:noFill/>
              <a:miter lim="400000"/>
            </a:ln>
          </a:insideV>
        </a:tcBdr>
        <a:fill>
          <a:noFill/>
        </a:fill>
      </a:tcStyle>
    </a:lastRow>
    <a:firstRow>
      <a:tcTxStyle b="off" i="off">
        <a:font>
          <a:latin typeface="Avenir Light"/>
          <a:ea typeface="Avenir Light"/>
          <a:cs typeface="Avenir Light"/>
        </a:font>
        <a:srgbClr val="55D7FF"/>
      </a:tcTxStyle>
      <a:tcStyle>
        <a:tcBdr>
          <a:left>
            <a:ln w="12700" cap="flat">
              <a:noFill/>
              <a:miter lim="400000"/>
            </a:ln>
          </a:left>
          <a:right>
            <a:ln w="12700" cap="flat">
              <a:noFill/>
              <a:miter lim="400000"/>
            </a:ln>
          </a:right>
          <a:top>
            <a:ln w="12700" cap="flat">
              <a:noFill/>
              <a:miter lim="400000"/>
            </a:ln>
          </a:top>
          <a:bottom>
            <a:ln w="12700" cap="flat">
              <a:solidFill>
                <a:srgbClr val="FFFFFF"/>
              </a:solidFill>
              <a:prstDash val="solid"/>
              <a:miter lim="400000"/>
            </a:ln>
          </a:bottom>
          <a:insideH>
            <a:ln w="12700" cap="flat">
              <a:solidFill>
                <a:srgbClr val="797979"/>
              </a:solidFill>
              <a:prstDash val="solid"/>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39" d="100"/>
          <a:sy n="39" d="100"/>
        </p:scale>
        <p:origin x="-162" y="-606"/>
      </p:cViewPr>
      <p:guideLst>
        <p:guide orient="horz" pos="4320"/>
        <p:guide pos="76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notesMaster" Target="notesMasters/notes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3" name="Shape 93"/>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94" name="Shape 94"/>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372816528"/>
      </p:ext>
    </p:extLst>
  </p:cSld>
  <p:clrMap bg1="lt1" tx1="dk1" bg2="lt2" tx2="dk2" accent1="accent1" accent2="accent2" accent3="accent3" accent4="accent4" accent5="accent5" accent6="accent6" hlink="hlink" folHlink="folHlink"/>
  <p:notesStyle>
    <a:lvl1pPr defTabSz="457200">
      <a:lnSpc>
        <a:spcPct val="125000"/>
      </a:lnSpc>
      <a:defRPr sz="2400">
        <a:latin typeface="Avenir Roman"/>
        <a:ea typeface="Avenir Roman"/>
        <a:cs typeface="Avenir Roman"/>
        <a:sym typeface="Avenir Roman"/>
      </a:defRPr>
    </a:lvl1pPr>
    <a:lvl2pPr indent="228600" defTabSz="457200">
      <a:lnSpc>
        <a:spcPct val="125000"/>
      </a:lnSpc>
      <a:defRPr sz="2400">
        <a:latin typeface="Avenir Roman"/>
        <a:ea typeface="Avenir Roman"/>
        <a:cs typeface="Avenir Roman"/>
        <a:sym typeface="Avenir Roman"/>
      </a:defRPr>
    </a:lvl2pPr>
    <a:lvl3pPr indent="457200" defTabSz="457200">
      <a:lnSpc>
        <a:spcPct val="125000"/>
      </a:lnSpc>
      <a:defRPr sz="2400">
        <a:latin typeface="Avenir Roman"/>
        <a:ea typeface="Avenir Roman"/>
        <a:cs typeface="Avenir Roman"/>
        <a:sym typeface="Avenir Roman"/>
      </a:defRPr>
    </a:lvl3pPr>
    <a:lvl4pPr indent="685800" defTabSz="457200">
      <a:lnSpc>
        <a:spcPct val="125000"/>
      </a:lnSpc>
      <a:defRPr sz="2400">
        <a:latin typeface="Avenir Roman"/>
        <a:ea typeface="Avenir Roman"/>
        <a:cs typeface="Avenir Roman"/>
        <a:sym typeface="Avenir Roman"/>
      </a:defRPr>
    </a:lvl4pPr>
    <a:lvl5pPr indent="914400" defTabSz="457200">
      <a:lnSpc>
        <a:spcPct val="125000"/>
      </a:lnSpc>
      <a:defRPr sz="2400">
        <a:latin typeface="Avenir Roman"/>
        <a:ea typeface="Avenir Roman"/>
        <a:cs typeface="Avenir Roman"/>
        <a:sym typeface="Avenir Roman"/>
      </a:defRPr>
    </a:lvl5pPr>
    <a:lvl6pPr indent="1143000" defTabSz="457200">
      <a:lnSpc>
        <a:spcPct val="125000"/>
      </a:lnSpc>
      <a:defRPr sz="2400">
        <a:latin typeface="Avenir Roman"/>
        <a:ea typeface="Avenir Roman"/>
        <a:cs typeface="Avenir Roman"/>
        <a:sym typeface="Avenir Roman"/>
      </a:defRPr>
    </a:lvl6pPr>
    <a:lvl7pPr indent="1371600" defTabSz="457200">
      <a:lnSpc>
        <a:spcPct val="125000"/>
      </a:lnSpc>
      <a:defRPr sz="2400">
        <a:latin typeface="Avenir Roman"/>
        <a:ea typeface="Avenir Roman"/>
        <a:cs typeface="Avenir Roman"/>
        <a:sym typeface="Avenir Roman"/>
      </a:defRPr>
    </a:lvl7pPr>
    <a:lvl8pPr indent="1600200" defTabSz="457200">
      <a:lnSpc>
        <a:spcPct val="125000"/>
      </a:lnSpc>
      <a:defRPr sz="2400">
        <a:latin typeface="Avenir Roman"/>
        <a:ea typeface="Avenir Roman"/>
        <a:cs typeface="Avenir Roman"/>
        <a:sym typeface="Avenir Roman"/>
      </a:defRPr>
    </a:lvl8pPr>
    <a:lvl9pPr indent="1828800" defTabSz="457200">
      <a:lnSpc>
        <a:spcPct val="125000"/>
      </a:lnSpc>
      <a:defRPr sz="24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 name="Shape 544"/>
          <p:cNvSpPr>
            <a:spLocks noGrp="1" noRot="1" noChangeAspect="1"/>
          </p:cNvSpPr>
          <p:nvPr>
            <p:ph type="sldImg"/>
          </p:nvPr>
        </p:nvSpPr>
        <p:spPr>
          <a:xfrm>
            <a:off x="381000" y="685800"/>
            <a:ext cx="6096000" cy="3429000"/>
          </a:xfrm>
          <a:prstGeom prst="rect">
            <a:avLst/>
          </a:prstGeom>
        </p:spPr>
        <p:txBody>
          <a:bodyPr/>
          <a:lstStyle/>
          <a:p>
            <a:pPr lvl="0"/>
            <a:endParaRPr/>
          </a:p>
        </p:txBody>
      </p:sp>
      <p:sp>
        <p:nvSpPr>
          <p:cNvPr id="545" name="Shape 545"/>
          <p:cNvSpPr>
            <a:spLocks noGrp="1"/>
          </p:cNvSpPr>
          <p:nvPr>
            <p:ph type="body" sz="quarter" idx="1"/>
          </p:nvPr>
        </p:nvSpPr>
        <p:spPr>
          <a:prstGeom prst="rect">
            <a:avLst/>
          </a:prstGeom>
        </p:spPr>
        <p:txBody>
          <a:bodyPr/>
          <a:lstStyle>
            <a:lvl1pPr marL="40639" marR="40639" defTabSz="914400">
              <a:lnSpc>
                <a:spcPct val="100000"/>
              </a:lnSpc>
              <a:spcBef>
                <a:spcPts val="400"/>
              </a:spcBef>
              <a:buClr>
                <a:srgbClr val="000000"/>
              </a:buClr>
              <a:buFont typeface="Arial"/>
              <a:defRPr sz="1200">
                <a:uFill>
                  <a:solidFill/>
                </a:uFill>
                <a:latin typeface="Arial"/>
                <a:ea typeface="Arial"/>
                <a:cs typeface="Arial"/>
                <a:sym typeface="Arial"/>
              </a:defRPr>
            </a:lvl1pPr>
          </a:lstStyle>
          <a:p>
            <a:pPr lvl="0">
              <a:defRPr sz="1800">
                <a:uFillTx/>
              </a:defRPr>
            </a:pPr>
            <a:r>
              <a:rPr sz="1200">
                <a:uFill>
                  <a:solidFill/>
                </a:uFill>
              </a:rPr>
              <a:t>Its about continuing the reformation - does not negate all you have learned so far but says you want to continue the work started in you. Comes time for decision - stay or move on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 name="Shape 548"/>
          <p:cNvSpPr>
            <a:spLocks noGrp="1" noRot="1" noChangeAspect="1"/>
          </p:cNvSpPr>
          <p:nvPr>
            <p:ph type="sldImg"/>
          </p:nvPr>
        </p:nvSpPr>
        <p:spPr>
          <a:prstGeom prst="rect">
            <a:avLst/>
          </a:prstGeom>
        </p:spPr>
        <p:txBody>
          <a:bodyPr/>
          <a:lstStyle/>
          <a:p>
            <a:pPr lvl="0"/>
            <a:endParaRPr/>
          </a:p>
        </p:txBody>
      </p:sp>
      <p:sp>
        <p:nvSpPr>
          <p:cNvPr id="549" name="Shape 549"/>
          <p:cNvSpPr>
            <a:spLocks noGrp="1"/>
          </p:cNvSpPr>
          <p:nvPr>
            <p:ph type="body" sz="quarter" idx="1"/>
          </p:nvPr>
        </p:nvSpPr>
        <p:spPr>
          <a:prstGeom prst="rect">
            <a:avLst/>
          </a:prstGeom>
        </p:spPr>
        <p:txBody>
          <a:bodyPr/>
          <a:lstStyle>
            <a:lvl1pPr marL="40639" marR="40639" defTabSz="914400">
              <a:lnSpc>
                <a:spcPct val="100000"/>
              </a:lnSpc>
              <a:spcBef>
                <a:spcPts val="400"/>
              </a:spcBef>
              <a:buClr>
                <a:srgbClr val="000000"/>
              </a:buClr>
              <a:buFont typeface="Times New Roman"/>
              <a:defRPr sz="1200">
                <a:uFill>
                  <a:solidFill/>
                </a:uFill>
                <a:latin typeface="Times New Roman"/>
                <a:ea typeface="Times New Roman"/>
                <a:cs typeface="Times New Roman"/>
                <a:sym typeface="Times New Roman"/>
              </a:defRPr>
            </a:lvl1pPr>
          </a:lstStyle>
          <a:p>
            <a:pPr lvl="0">
              <a:defRPr sz="1800">
                <a:uFillTx/>
              </a:defRPr>
            </a:pPr>
            <a:r>
              <a:rPr sz="1200">
                <a:uFill>
                  <a:solidFill/>
                </a:uFill>
              </a:rPr>
              <a:t>You know me well enough to know…..  But Jesus wants people to not only call Him Lord, but to follow Him in faith.  And if you’re going to be part of a church, ought to be part of the church that is teaching closest to Bible you can find.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 name="Shape 588"/>
          <p:cNvSpPr>
            <a:spLocks noGrp="1" noRot="1" noChangeAspect="1"/>
          </p:cNvSpPr>
          <p:nvPr>
            <p:ph type="sldImg"/>
          </p:nvPr>
        </p:nvSpPr>
        <p:spPr>
          <a:xfrm>
            <a:off x="381000" y="685800"/>
            <a:ext cx="6096000" cy="3429000"/>
          </a:xfrm>
          <a:prstGeom prst="rect">
            <a:avLst/>
          </a:prstGeom>
        </p:spPr>
        <p:txBody>
          <a:bodyPr/>
          <a:lstStyle/>
          <a:p>
            <a:pPr lvl="0"/>
            <a:endParaRPr/>
          </a:p>
        </p:txBody>
      </p:sp>
      <p:sp>
        <p:nvSpPr>
          <p:cNvPr id="589" name="Shape 589"/>
          <p:cNvSpPr>
            <a:spLocks noGrp="1"/>
          </p:cNvSpPr>
          <p:nvPr>
            <p:ph type="body" sz="quarter" idx="1"/>
          </p:nvPr>
        </p:nvSpPr>
        <p:spPr>
          <a:prstGeom prst="rect">
            <a:avLst/>
          </a:prstGeom>
        </p:spPr>
        <p:txBody>
          <a:bodyPr/>
          <a:lstStyle/>
          <a:p>
            <a:pPr marL="40639" marR="40639" lvl="0" defTabSz="914400">
              <a:lnSpc>
                <a:spcPct val="100000"/>
              </a:lnSpc>
              <a:spcBef>
                <a:spcPts val="400"/>
              </a:spcBef>
              <a:buClr>
                <a:srgbClr val="000000"/>
              </a:buClr>
              <a:buFont typeface="Times New Roman"/>
              <a:defRPr sz="1800"/>
            </a:pPr>
            <a:r>
              <a:rPr sz="1200" b="1">
                <a:uFill>
                  <a:solidFill/>
                </a:uFill>
                <a:latin typeface="Times New Roman"/>
                <a:ea typeface="Times New Roman"/>
                <a:cs typeface="Times New Roman"/>
                <a:sym typeface="Times New Roman"/>
              </a:rPr>
              <a:t>55  </a:t>
            </a:r>
            <a:r>
              <a:rPr sz="1200">
                <a:uFill>
                  <a:solidFill/>
                </a:uFill>
                <a:latin typeface="Tahoma"/>
                <a:ea typeface="Tahoma"/>
                <a:cs typeface="Tahoma"/>
                <a:sym typeface="Tahoma"/>
              </a:rPr>
              <a:t>Out of this there came a movement that would become known as the Seventh-day Adventist church, standing on the Bible alone, and upon the foundation laid by the other great men and women of God.  Friends, here is a church teaching truth and not tradition, and it is this church that I wish to invite you tonight to become part of.</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mp; Subtitle">
    <p:bg>
      <p:bgPr>
        <a:solidFill>
          <a:srgbClr val="000000"/>
        </a:solidFill>
        <a:effectLst/>
      </p:bgPr>
    </p:bg>
    <p:spTree>
      <p:nvGrpSpPr>
        <p:cNvPr id="1" name=""/>
        <p:cNvGrpSpPr/>
        <p:nvPr/>
      </p:nvGrpSpPr>
      <p:grpSpPr>
        <a:xfrm>
          <a:off x="0" y="0"/>
          <a:ext cx="0" cy="0"/>
          <a:chOff x="0" y="0"/>
          <a:chExt cx="0" cy="0"/>
        </a:xfrm>
      </p:grpSpPr>
      <p:pic>
        <p:nvPicPr>
          <p:cNvPr id="6"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7" name="Shape 7"/>
          <p:cNvSpPr>
            <a:spLocks noGrp="1"/>
          </p:cNvSpPr>
          <p:nvPr>
            <p:ph type="title"/>
          </p:nvPr>
        </p:nvSpPr>
        <p:spPr>
          <a:xfrm>
            <a:off x="1231900" y="6032500"/>
            <a:ext cx="21907500" cy="3124200"/>
          </a:xfrm>
          <a:prstGeom prst="rect">
            <a:avLst/>
          </a:prstGeom>
        </p:spPr>
        <p:txBody>
          <a:bodyPr lIns="0" tIns="0" rIns="0" bIns="0" anchor="t">
            <a:normAutofit/>
          </a:bodyPr>
          <a:lstStyle>
            <a:lvl1pPr marL="0" marR="0" algn="l" defTabSz="825500">
              <a:defRPr sz="8600" cap="all" spc="1375">
                <a:solidFill>
                  <a:srgbClr val="FFFFFF"/>
                </a:solidFill>
                <a:uFillTx/>
                <a:latin typeface="+mn-lt"/>
                <a:ea typeface="+mn-ea"/>
                <a:cs typeface="+mn-cs"/>
                <a:sym typeface="Helvetica Light"/>
              </a:defRPr>
            </a:lvl1pPr>
          </a:lstStyle>
          <a:p>
            <a:pPr lvl="0">
              <a:defRPr sz="1800" cap="none" spc="0">
                <a:solidFill>
                  <a:srgbClr val="000000"/>
                </a:solidFill>
              </a:defRPr>
            </a:pPr>
            <a:r>
              <a:rPr sz="8600" cap="all" spc="1375">
                <a:solidFill>
                  <a:srgbClr val="FFFFFF"/>
                </a:solidFill>
              </a:rPr>
              <a:t>Title Text</a:t>
            </a:r>
          </a:p>
        </p:txBody>
      </p:sp>
      <p:sp>
        <p:nvSpPr>
          <p:cNvPr id="8" name="Shape 8"/>
          <p:cNvSpPr>
            <a:spLocks noGrp="1"/>
          </p:cNvSpPr>
          <p:nvPr>
            <p:ph type="body" idx="1"/>
          </p:nvPr>
        </p:nvSpPr>
        <p:spPr>
          <a:xfrm>
            <a:off x="1231900" y="4775200"/>
            <a:ext cx="21907500" cy="1244600"/>
          </a:xfrm>
          <a:prstGeom prst="rect">
            <a:avLst/>
          </a:prstGeom>
        </p:spPr>
        <p:txBody>
          <a:bodyPr lIns="0" tIns="0" rIns="0" bIns="0" anchor="ctr">
            <a:normAutofit/>
          </a:bodyPr>
          <a:lstStyle>
            <a:lvl1pPr marL="0" marR="0" indent="0" defTabSz="825500">
              <a:spcBef>
                <a:spcPts val="0"/>
              </a:spcBef>
              <a:buSzTx/>
              <a:buNone/>
              <a:defRPr sz="3200" cap="all" spc="512">
                <a:solidFill>
                  <a:srgbClr val="FFFFFF"/>
                </a:solidFill>
                <a:uFillTx/>
                <a:latin typeface="Helvetica"/>
                <a:ea typeface="Helvetica"/>
                <a:cs typeface="Helvetica"/>
                <a:sym typeface="Helvetica"/>
              </a:defRPr>
            </a:lvl1pPr>
            <a:lvl2pPr marL="0" marR="0" indent="228600" defTabSz="825500">
              <a:spcBef>
                <a:spcPts val="0"/>
              </a:spcBef>
              <a:buSzTx/>
              <a:buNone/>
              <a:defRPr sz="3200" cap="all" spc="512">
                <a:solidFill>
                  <a:srgbClr val="FFFFFF"/>
                </a:solidFill>
                <a:uFillTx/>
                <a:latin typeface="Helvetica"/>
                <a:ea typeface="Helvetica"/>
                <a:cs typeface="Helvetica"/>
                <a:sym typeface="Helvetica"/>
              </a:defRPr>
            </a:lvl2pPr>
            <a:lvl3pPr marL="0" marR="0" indent="457200" defTabSz="825500">
              <a:spcBef>
                <a:spcPts val="0"/>
              </a:spcBef>
              <a:buSzTx/>
              <a:buNone/>
              <a:defRPr sz="3200" cap="all" spc="512">
                <a:solidFill>
                  <a:srgbClr val="FFFFFF"/>
                </a:solidFill>
                <a:uFillTx/>
                <a:latin typeface="Helvetica"/>
                <a:ea typeface="Helvetica"/>
                <a:cs typeface="Helvetica"/>
                <a:sym typeface="Helvetica"/>
              </a:defRPr>
            </a:lvl3pPr>
            <a:lvl4pPr marL="0" marR="0" indent="685800" defTabSz="825500">
              <a:spcBef>
                <a:spcPts val="0"/>
              </a:spcBef>
              <a:buSzTx/>
              <a:buNone/>
              <a:defRPr sz="3200" cap="all" spc="512">
                <a:solidFill>
                  <a:srgbClr val="FFFFFF"/>
                </a:solidFill>
                <a:uFillTx/>
                <a:latin typeface="Helvetica"/>
                <a:ea typeface="Helvetica"/>
                <a:cs typeface="Helvetica"/>
                <a:sym typeface="Helvetica"/>
              </a:defRPr>
            </a:lvl4pPr>
            <a:lvl5pPr marL="0" marR="0" indent="914400" defTabSz="825500">
              <a:spcBef>
                <a:spcPts val="0"/>
              </a:spcBef>
              <a:buSzTx/>
              <a:buNone/>
              <a:defRPr sz="3200" cap="all" spc="512">
                <a:solidFill>
                  <a:srgbClr val="FFFFFF"/>
                </a:solidFill>
                <a:uFillTx/>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bg>
      <p:bgPr>
        <a:solidFill>
          <a:srgbClr val="000000"/>
        </a:solidFill>
        <a:effectLst/>
      </p:bgPr>
    </p:bg>
    <p:spTree>
      <p:nvGrpSpPr>
        <p:cNvPr id="1" name=""/>
        <p:cNvGrpSpPr/>
        <p:nvPr/>
      </p:nvGrpSpPr>
      <p:grpSpPr>
        <a:xfrm>
          <a:off x="0" y="0"/>
          <a:ext cx="0" cy="0"/>
          <a:chOff x="0" y="0"/>
          <a:chExt cx="0" cy="0"/>
        </a:xfrm>
      </p:grpSpPr>
      <p:sp>
        <p:nvSpPr>
          <p:cNvPr id="10" name="Shape 10"/>
          <p:cNvSpPr>
            <a:spLocks noGrp="1"/>
          </p:cNvSpPr>
          <p:nvPr>
            <p:ph type="title"/>
          </p:nvPr>
        </p:nvSpPr>
        <p:spPr>
          <a:xfrm>
            <a:off x="1231900" y="1409700"/>
            <a:ext cx="21907500" cy="2057400"/>
          </a:xfrm>
          <a:prstGeom prst="rect">
            <a:avLst/>
          </a:prstGeom>
        </p:spPr>
        <p:txBody>
          <a:bodyPr lIns="0" tIns="0" rIns="0" bIns="0" anchor="t">
            <a:normAutofit/>
          </a:bodyPr>
          <a:lstStyle>
            <a:lvl1pPr marL="0" marR="0" algn="l" defTabSz="825500">
              <a:defRPr sz="8600" cap="all" spc="1375">
                <a:solidFill>
                  <a:srgbClr val="FFFFFF"/>
                </a:solidFill>
                <a:uFillTx/>
                <a:latin typeface="+mn-lt"/>
                <a:ea typeface="+mn-ea"/>
                <a:cs typeface="+mn-cs"/>
                <a:sym typeface="Helvetica Light"/>
              </a:defRPr>
            </a:lvl1pPr>
          </a:lstStyle>
          <a:p>
            <a:pPr lvl="0">
              <a:defRPr sz="1800" cap="none" spc="0">
                <a:solidFill>
                  <a:srgbClr val="000000"/>
                </a:solidFill>
              </a:defRPr>
            </a:pPr>
            <a:r>
              <a:rPr sz="8600" cap="all" spc="1375">
                <a:solidFill>
                  <a:srgbClr val="FFFFFF"/>
                </a:solidFill>
              </a:rPr>
              <a:t>Title Text</a:t>
            </a:r>
          </a:p>
        </p:txBody>
      </p:sp>
      <p:sp>
        <p:nvSpPr>
          <p:cNvPr id="11" name="Shape 11"/>
          <p:cNvSpPr>
            <a:spLocks noGrp="1"/>
          </p:cNvSpPr>
          <p:nvPr>
            <p:ph type="body" idx="1"/>
          </p:nvPr>
        </p:nvSpPr>
        <p:spPr>
          <a:xfrm>
            <a:off x="1231900" y="698500"/>
            <a:ext cx="21907500" cy="711200"/>
          </a:xfrm>
          <a:prstGeom prst="rect">
            <a:avLst/>
          </a:prstGeom>
        </p:spPr>
        <p:txBody>
          <a:bodyPr lIns="0" tIns="0" rIns="0" bIns="0" anchor="ctr">
            <a:normAutofit/>
          </a:bodyPr>
          <a:lstStyle>
            <a:lvl1pPr marL="0" marR="0" indent="0" defTabSz="825500">
              <a:spcBef>
                <a:spcPts val="0"/>
              </a:spcBef>
              <a:buSzTx/>
              <a:buNone/>
              <a:defRPr sz="3200" cap="all" spc="512">
                <a:solidFill>
                  <a:srgbClr val="FFFFFF"/>
                </a:solidFill>
                <a:uFillTx/>
                <a:latin typeface="Helvetica"/>
                <a:ea typeface="Helvetica"/>
                <a:cs typeface="Helvetica"/>
                <a:sym typeface="Helvetica"/>
              </a:defRPr>
            </a:lvl1pPr>
            <a:lvl2pPr marL="0" marR="0" indent="228600" defTabSz="825500">
              <a:spcBef>
                <a:spcPts val="0"/>
              </a:spcBef>
              <a:buSzTx/>
              <a:buNone/>
              <a:defRPr sz="3200" cap="all" spc="512">
                <a:solidFill>
                  <a:srgbClr val="FFFFFF"/>
                </a:solidFill>
                <a:uFillTx/>
                <a:latin typeface="Helvetica"/>
                <a:ea typeface="Helvetica"/>
                <a:cs typeface="Helvetica"/>
                <a:sym typeface="Helvetica"/>
              </a:defRPr>
            </a:lvl2pPr>
            <a:lvl3pPr marL="0" marR="0" indent="457200" defTabSz="825500">
              <a:spcBef>
                <a:spcPts val="0"/>
              </a:spcBef>
              <a:buSzTx/>
              <a:buNone/>
              <a:defRPr sz="3200" cap="all" spc="512">
                <a:solidFill>
                  <a:srgbClr val="FFFFFF"/>
                </a:solidFill>
                <a:uFillTx/>
                <a:latin typeface="Helvetica"/>
                <a:ea typeface="Helvetica"/>
                <a:cs typeface="Helvetica"/>
                <a:sym typeface="Helvetica"/>
              </a:defRPr>
            </a:lvl3pPr>
            <a:lvl4pPr marL="0" marR="0" indent="685800" defTabSz="825500">
              <a:spcBef>
                <a:spcPts val="0"/>
              </a:spcBef>
              <a:buSzTx/>
              <a:buNone/>
              <a:defRPr sz="3200" cap="all" spc="512">
                <a:solidFill>
                  <a:srgbClr val="FFFFFF"/>
                </a:solidFill>
                <a:uFillTx/>
                <a:latin typeface="Helvetica"/>
                <a:ea typeface="Helvetica"/>
                <a:cs typeface="Helvetica"/>
                <a:sym typeface="Helvetica"/>
              </a:defRPr>
            </a:lvl4pPr>
            <a:lvl5pPr marL="0" marR="0" indent="914400" defTabSz="825500">
              <a:spcBef>
                <a:spcPts val="0"/>
              </a:spcBef>
              <a:buSzTx/>
              <a:buNone/>
              <a:defRPr sz="3200" cap="all" spc="512">
                <a:solidFill>
                  <a:srgbClr val="FFFFFF"/>
                </a:solidFill>
                <a:uFillTx/>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Photo - Horizontal Alt">
    <p:bg>
      <p:bgPr>
        <a:solidFill>
          <a:srgbClr val="000000"/>
        </a:solidFill>
        <a:effectLst/>
      </p:bgPr>
    </p:bg>
    <p:spTree>
      <p:nvGrpSpPr>
        <p:cNvPr id="1" name=""/>
        <p:cNvGrpSpPr/>
        <p:nvPr/>
      </p:nvGrpSpPr>
      <p:grpSpPr>
        <a:xfrm>
          <a:off x="0" y="0"/>
          <a:ext cx="0" cy="0"/>
          <a:chOff x="0" y="0"/>
          <a:chExt cx="0" cy="0"/>
        </a:xfrm>
      </p:grpSpPr>
      <p:pic>
        <p:nvPicPr>
          <p:cNvPr id="13"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14" name="Shape 14"/>
          <p:cNvSpPr>
            <a:spLocks noGrp="1"/>
          </p:cNvSpPr>
          <p:nvPr>
            <p:ph type="title"/>
          </p:nvPr>
        </p:nvSpPr>
        <p:spPr>
          <a:xfrm>
            <a:off x="1231900" y="1409700"/>
            <a:ext cx="21907500" cy="2057400"/>
          </a:xfrm>
          <a:prstGeom prst="rect">
            <a:avLst/>
          </a:prstGeom>
        </p:spPr>
        <p:txBody>
          <a:bodyPr lIns="0" tIns="0" rIns="0" bIns="0" anchor="t">
            <a:normAutofit/>
          </a:bodyPr>
          <a:lstStyle>
            <a:lvl1pPr marL="0" marR="0" algn="l" defTabSz="825500">
              <a:defRPr sz="8600" cap="all" spc="1375">
                <a:solidFill>
                  <a:srgbClr val="FFFFFF"/>
                </a:solidFill>
                <a:uFillTx/>
                <a:latin typeface="+mn-lt"/>
                <a:ea typeface="+mn-ea"/>
                <a:cs typeface="+mn-cs"/>
                <a:sym typeface="Helvetica Light"/>
              </a:defRPr>
            </a:lvl1pPr>
          </a:lstStyle>
          <a:p>
            <a:pPr lvl="0">
              <a:defRPr sz="1800" cap="none" spc="0">
                <a:solidFill>
                  <a:srgbClr val="000000"/>
                </a:solidFill>
              </a:defRPr>
            </a:pPr>
            <a:r>
              <a:rPr sz="8600" cap="all" spc="1375">
                <a:solidFill>
                  <a:srgbClr val="FFFFFF"/>
                </a:solidFill>
              </a:rPr>
              <a:t>Title Text</a:t>
            </a:r>
          </a:p>
        </p:txBody>
      </p:sp>
      <p:sp>
        <p:nvSpPr>
          <p:cNvPr id="15" name="Shape 15"/>
          <p:cNvSpPr>
            <a:spLocks noGrp="1"/>
          </p:cNvSpPr>
          <p:nvPr>
            <p:ph type="body" idx="1"/>
          </p:nvPr>
        </p:nvSpPr>
        <p:spPr>
          <a:xfrm>
            <a:off x="1231900" y="698500"/>
            <a:ext cx="21907500" cy="711200"/>
          </a:xfrm>
          <a:prstGeom prst="rect">
            <a:avLst/>
          </a:prstGeom>
        </p:spPr>
        <p:txBody>
          <a:bodyPr lIns="0" tIns="0" rIns="0" bIns="0" anchor="ctr">
            <a:normAutofit/>
          </a:bodyPr>
          <a:lstStyle>
            <a:lvl1pPr marL="0" marR="0" indent="0" defTabSz="825500">
              <a:spcBef>
                <a:spcPts val="0"/>
              </a:spcBef>
              <a:buSzTx/>
              <a:buNone/>
              <a:defRPr sz="3200" cap="all" spc="512">
                <a:solidFill>
                  <a:srgbClr val="FFFFFF"/>
                </a:solidFill>
                <a:uFillTx/>
                <a:latin typeface="Helvetica"/>
                <a:ea typeface="Helvetica"/>
                <a:cs typeface="Helvetica"/>
                <a:sym typeface="Helvetica"/>
              </a:defRPr>
            </a:lvl1pPr>
            <a:lvl2pPr marL="0" marR="0" indent="228600" defTabSz="825500">
              <a:spcBef>
                <a:spcPts val="0"/>
              </a:spcBef>
              <a:buSzTx/>
              <a:buNone/>
              <a:defRPr sz="3200" cap="all" spc="512">
                <a:solidFill>
                  <a:srgbClr val="FFFFFF"/>
                </a:solidFill>
                <a:uFillTx/>
                <a:latin typeface="Helvetica"/>
                <a:ea typeface="Helvetica"/>
                <a:cs typeface="Helvetica"/>
                <a:sym typeface="Helvetica"/>
              </a:defRPr>
            </a:lvl2pPr>
            <a:lvl3pPr marL="0" marR="0" indent="457200" defTabSz="825500">
              <a:spcBef>
                <a:spcPts val="0"/>
              </a:spcBef>
              <a:buSzTx/>
              <a:buNone/>
              <a:defRPr sz="3200" cap="all" spc="512">
                <a:solidFill>
                  <a:srgbClr val="FFFFFF"/>
                </a:solidFill>
                <a:uFillTx/>
                <a:latin typeface="Helvetica"/>
                <a:ea typeface="Helvetica"/>
                <a:cs typeface="Helvetica"/>
                <a:sym typeface="Helvetica"/>
              </a:defRPr>
            </a:lvl3pPr>
            <a:lvl4pPr marL="0" marR="0" indent="685800" defTabSz="825500">
              <a:spcBef>
                <a:spcPts val="0"/>
              </a:spcBef>
              <a:buSzTx/>
              <a:buNone/>
              <a:defRPr sz="3200" cap="all" spc="512">
                <a:solidFill>
                  <a:srgbClr val="FFFFFF"/>
                </a:solidFill>
                <a:uFillTx/>
                <a:latin typeface="Helvetica"/>
                <a:ea typeface="Helvetica"/>
                <a:cs typeface="Helvetica"/>
                <a:sym typeface="Helvetica"/>
              </a:defRPr>
            </a:lvl4pPr>
            <a:lvl5pPr marL="0" marR="0" indent="914400" defTabSz="825500">
              <a:spcBef>
                <a:spcPts val="0"/>
              </a:spcBef>
              <a:buSzTx/>
              <a:buNone/>
              <a:defRPr sz="3200" cap="all" spc="512">
                <a:solidFill>
                  <a:srgbClr val="FFFFFF"/>
                </a:solidFill>
                <a:uFillTx/>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Center">
    <p:bg>
      <p:bgPr>
        <a:solidFill>
          <a:srgbClr val="000000"/>
        </a:solidFill>
        <a:effectLst/>
      </p:bgPr>
    </p:bg>
    <p:spTree>
      <p:nvGrpSpPr>
        <p:cNvPr id="1" name=""/>
        <p:cNvGrpSpPr/>
        <p:nvPr/>
      </p:nvGrpSpPr>
      <p:grpSpPr>
        <a:xfrm>
          <a:off x="0" y="0"/>
          <a:ext cx="0" cy="0"/>
          <a:chOff x="0" y="0"/>
          <a:chExt cx="0" cy="0"/>
        </a:xfrm>
      </p:grpSpPr>
      <p:pic>
        <p:nvPicPr>
          <p:cNvPr id="17"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18" name="Shape 18"/>
          <p:cNvSpPr>
            <a:spLocks noGrp="1"/>
          </p:cNvSpPr>
          <p:nvPr>
            <p:ph type="title"/>
          </p:nvPr>
        </p:nvSpPr>
        <p:spPr>
          <a:xfrm>
            <a:off x="1231900" y="5295900"/>
            <a:ext cx="21907500" cy="3124200"/>
          </a:xfrm>
          <a:prstGeom prst="rect">
            <a:avLst/>
          </a:prstGeom>
        </p:spPr>
        <p:txBody>
          <a:bodyPr lIns="0" tIns="0" rIns="0" bIns="0">
            <a:normAutofit/>
          </a:bodyPr>
          <a:lstStyle>
            <a:lvl1pPr marL="0" marR="0" algn="l" defTabSz="825500">
              <a:defRPr sz="8600" cap="all" spc="1375">
                <a:solidFill>
                  <a:srgbClr val="FFFFFF"/>
                </a:solidFill>
                <a:uFillTx/>
                <a:latin typeface="+mn-lt"/>
                <a:ea typeface="+mn-ea"/>
                <a:cs typeface="+mn-cs"/>
                <a:sym typeface="Helvetica Light"/>
              </a:defRPr>
            </a:lvl1pPr>
          </a:lstStyle>
          <a:p>
            <a:pPr lvl="0">
              <a:defRPr sz="1800" cap="none" spc="0">
                <a:solidFill>
                  <a:srgbClr val="000000"/>
                </a:solidFill>
              </a:defRPr>
            </a:pPr>
            <a:r>
              <a:rPr sz="8600" cap="all" spc="1375">
                <a:solidFill>
                  <a:srgbClr val="FFFFFF"/>
                </a:solidFill>
              </a:rPr>
              <a:t>Title Text</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Photo - Vertical">
    <p:bg>
      <p:bgPr>
        <a:solidFill>
          <a:srgbClr val="000000"/>
        </a:solidFill>
        <a:effectLst/>
      </p:bgPr>
    </p:bg>
    <p:spTree>
      <p:nvGrpSpPr>
        <p:cNvPr id="1" name=""/>
        <p:cNvGrpSpPr/>
        <p:nvPr/>
      </p:nvGrpSpPr>
      <p:grpSpPr>
        <a:xfrm>
          <a:off x="0" y="0"/>
          <a:ext cx="0" cy="0"/>
          <a:chOff x="0" y="0"/>
          <a:chExt cx="0" cy="0"/>
        </a:xfrm>
      </p:grpSpPr>
      <p:pic>
        <p:nvPicPr>
          <p:cNvPr id="20"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21" name="Shape 21"/>
          <p:cNvSpPr>
            <a:spLocks noGrp="1"/>
          </p:cNvSpPr>
          <p:nvPr>
            <p:ph type="title"/>
          </p:nvPr>
        </p:nvSpPr>
        <p:spPr>
          <a:xfrm>
            <a:off x="1028700" y="6057900"/>
            <a:ext cx="10147300" cy="41910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22" name="Shape 22"/>
          <p:cNvSpPr>
            <a:spLocks noGrp="1"/>
          </p:cNvSpPr>
          <p:nvPr>
            <p:ph type="body" idx="1"/>
          </p:nvPr>
        </p:nvSpPr>
        <p:spPr>
          <a:xfrm>
            <a:off x="1028700" y="4813300"/>
            <a:ext cx="10147300" cy="1244600"/>
          </a:xfrm>
          <a:prstGeom prst="rect">
            <a:avLst/>
          </a:prstGeom>
        </p:spPr>
        <p:txBody>
          <a:bodyPr lIns="0" tIns="0" rIns="0" bIns="0" anchor="ctr">
            <a:normAutofit/>
          </a:bodyPr>
          <a:lstStyle>
            <a:lvl1pPr marL="0" marR="0" indent="0" defTabSz="825500">
              <a:spcBef>
                <a:spcPts val="0"/>
              </a:spcBef>
              <a:buSzTx/>
              <a:buNone/>
              <a:defRPr sz="3200" cap="all" spc="512">
                <a:solidFill>
                  <a:srgbClr val="FFFFFF"/>
                </a:solidFill>
                <a:uFillTx/>
                <a:latin typeface="Helvetica"/>
                <a:ea typeface="Helvetica"/>
                <a:cs typeface="Helvetica"/>
                <a:sym typeface="Helvetica"/>
              </a:defRPr>
            </a:lvl1pPr>
            <a:lvl2pPr marL="0" marR="0" indent="228600" defTabSz="825500">
              <a:spcBef>
                <a:spcPts val="0"/>
              </a:spcBef>
              <a:buSzTx/>
              <a:buNone/>
              <a:defRPr sz="3200" cap="all" spc="512">
                <a:solidFill>
                  <a:srgbClr val="FFFFFF"/>
                </a:solidFill>
                <a:uFillTx/>
                <a:latin typeface="Helvetica"/>
                <a:ea typeface="Helvetica"/>
                <a:cs typeface="Helvetica"/>
                <a:sym typeface="Helvetica"/>
              </a:defRPr>
            </a:lvl2pPr>
            <a:lvl3pPr marL="0" marR="0" indent="457200" defTabSz="825500">
              <a:spcBef>
                <a:spcPts val="0"/>
              </a:spcBef>
              <a:buSzTx/>
              <a:buNone/>
              <a:defRPr sz="3200" cap="all" spc="512">
                <a:solidFill>
                  <a:srgbClr val="FFFFFF"/>
                </a:solidFill>
                <a:uFillTx/>
                <a:latin typeface="Helvetica"/>
                <a:ea typeface="Helvetica"/>
                <a:cs typeface="Helvetica"/>
                <a:sym typeface="Helvetica"/>
              </a:defRPr>
            </a:lvl3pPr>
            <a:lvl4pPr marL="0" marR="0" indent="685800" defTabSz="825500">
              <a:spcBef>
                <a:spcPts val="0"/>
              </a:spcBef>
              <a:buSzTx/>
              <a:buNone/>
              <a:defRPr sz="3200" cap="all" spc="512">
                <a:solidFill>
                  <a:srgbClr val="FFFFFF"/>
                </a:solidFill>
                <a:uFillTx/>
                <a:latin typeface="Helvetica"/>
                <a:ea typeface="Helvetica"/>
                <a:cs typeface="Helvetica"/>
                <a:sym typeface="Helvetica"/>
              </a:defRPr>
            </a:lvl4pPr>
            <a:lvl5pPr marL="0" marR="0" indent="914400" defTabSz="825500">
              <a:spcBef>
                <a:spcPts val="0"/>
              </a:spcBef>
              <a:buSzTx/>
              <a:buNone/>
              <a:defRPr sz="3200" cap="all" spc="512">
                <a:solidFill>
                  <a:srgbClr val="FFFFFF"/>
                </a:solidFill>
                <a:uFillTx/>
                <a:latin typeface="Helvetica"/>
                <a:ea typeface="Helvetica"/>
                <a:cs typeface="Helvetica"/>
                <a:sym typeface="Helvetica"/>
              </a:defRPr>
            </a:lvl5pPr>
          </a:lstStyle>
          <a:p>
            <a:pPr lvl="0">
              <a:defRPr sz="1800" cap="none" spc="0">
                <a:solidFill>
                  <a:srgbClr val="000000"/>
                </a:solidFill>
              </a:defRPr>
            </a:pPr>
            <a:r>
              <a:rPr sz="3200" cap="all" spc="512">
                <a:solidFill>
                  <a:srgbClr val="FFFFFF"/>
                </a:solidFill>
              </a:rPr>
              <a:t>Body Level One</a:t>
            </a:r>
          </a:p>
          <a:p>
            <a:pPr lvl="1">
              <a:defRPr sz="1800" cap="none" spc="0">
                <a:solidFill>
                  <a:srgbClr val="000000"/>
                </a:solidFill>
              </a:defRPr>
            </a:pPr>
            <a:r>
              <a:rPr sz="3200" cap="all" spc="512">
                <a:solidFill>
                  <a:srgbClr val="FFFFFF"/>
                </a:solidFill>
              </a:rPr>
              <a:t>Body Level Two</a:t>
            </a:r>
          </a:p>
          <a:p>
            <a:pPr lvl="2">
              <a:defRPr sz="1800" cap="none" spc="0">
                <a:solidFill>
                  <a:srgbClr val="000000"/>
                </a:solidFill>
              </a:defRPr>
            </a:pPr>
            <a:r>
              <a:rPr sz="3200" cap="all" spc="512">
                <a:solidFill>
                  <a:srgbClr val="FFFFFF"/>
                </a:solidFill>
              </a:rPr>
              <a:t>Body Level Three</a:t>
            </a:r>
          </a:p>
          <a:p>
            <a:pPr lvl="3">
              <a:defRPr sz="1800" cap="none" spc="0">
                <a:solidFill>
                  <a:srgbClr val="000000"/>
                </a:solidFill>
              </a:defRPr>
            </a:pPr>
            <a:r>
              <a:rPr sz="3200" cap="all" spc="512">
                <a:solidFill>
                  <a:srgbClr val="FFFFFF"/>
                </a:solidFill>
              </a:rPr>
              <a:t>Body Level Four</a:t>
            </a:r>
          </a:p>
          <a:p>
            <a:pPr lvl="4">
              <a:defRPr sz="1800" cap="none" spc="0">
                <a:solidFill>
                  <a:srgbClr val="000000"/>
                </a:solidFill>
              </a:defRPr>
            </a:pPr>
            <a:r>
              <a:rPr sz="3200" cap="all" spc="512">
                <a:solidFill>
                  <a:srgbClr val="FFFFFF"/>
                </a:solidFill>
              </a:rPr>
              <a:t>Body Level Five</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 Top">
    <p:bg>
      <p:bgPr>
        <a:solidFill>
          <a:srgbClr val="000000"/>
        </a:solidFill>
        <a:effectLst/>
      </p:bgPr>
    </p:bg>
    <p:spTree>
      <p:nvGrpSpPr>
        <p:cNvPr id="1" name=""/>
        <p:cNvGrpSpPr/>
        <p:nvPr/>
      </p:nvGrpSpPr>
      <p:grpSpPr>
        <a:xfrm>
          <a:off x="0" y="0"/>
          <a:ext cx="0" cy="0"/>
          <a:chOff x="0" y="0"/>
          <a:chExt cx="0" cy="0"/>
        </a:xfrm>
      </p:grpSpPr>
      <p:pic>
        <p:nvPicPr>
          <p:cNvPr id="24"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25" name="Shape 25"/>
          <p:cNvSpPr>
            <a:spLocks noGrp="1"/>
          </p:cNvSpPr>
          <p:nvPr>
            <p:ph type="title"/>
          </p:nvPr>
        </p:nvSpPr>
        <p:spPr>
          <a:xfrm>
            <a:off x="1231900" y="863600"/>
            <a:ext cx="21907500" cy="20066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amp; Bullets">
    <p:bg>
      <p:bgPr>
        <a:solidFill>
          <a:srgbClr val="000000"/>
        </a:solidFill>
        <a:effectLst/>
      </p:bgPr>
    </p:bg>
    <p:spTree>
      <p:nvGrpSpPr>
        <p:cNvPr id="1" name=""/>
        <p:cNvGrpSpPr/>
        <p:nvPr/>
      </p:nvGrpSpPr>
      <p:grpSpPr>
        <a:xfrm>
          <a:off x="0" y="0"/>
          <a:ext cx="0" cy="0"/>
          <a:chOff x="0" y="0"/>
          <a:chExt cx="0" cy="0"/>
        </a:xfrm>
      </p:grpSpPr>
      <p:pic>
        <p:nvPicPr>
          <p:cNvPr id="27"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28" name="Shape 28"/>
          <p:cNvSpPr>
            <a:spLocks noGrp="1"/>
          </p:cNvSpPr>
          <p:nvPr>
            <p:ph type="title"/>
          </p:nvPr>
        </p:nvSpPr>
        <p:spPr>
          <a:xfrm>
            <a:off x="1231900" y="863600"/>
            <a:ext cx="21907500" cy="20066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29" name="Shape 29"/>
          <p:cNvSpPr>
            <a:spLocks noGrp="1"/>
          </p:cNvSpPr>
          <p:nvPr>
            <p:ph type="body" idx="1"/>
          </p:nvPr>
        </p:nvSpPr>
        <p:spPr>
          <a:xfrm>
            <a:off x="1231900" y="2844800"/>
            <a:ext cx="21907500" cy="9448800"/>
          </a:xfrm>
          <a:prstGeom prst="rect">
            <a:avLst/>
          </a:prstGeom>
        </p:spPr>
        <p:txBody>
          <a:bodyPr lIns="0" tIns="0" rIns="0" bIns="0" anchor="ctr">
            <a:normAutofit/>
          </a:bodyPr>
          <a:lstStyle>
            <a:lvl1pPr marL="675531" marR="0" indent="-675531" defTabSz="825500">
              <a:spcBef>
                <a:spcPts val="5900"/>
              </a:spcBef>
              <a:buSzPct val="90000"/>
              <a:defRPr sz="5000">
                <a:solidFill>
                  <a:srgbClr val="FFFFFF"/>
                </a:solidFill>
                <a:uFillTx/>
                <a:latin typeface="+mn-lt"/>
                <a:ea typeface="+mn-ea"/>
                <a:cs typeface="+mn-cs"/>
                <a:sym typeface="Helvetica Light"/>
              </a:defRPr>
            </a:lvl1pPr>
            <a:lvl2pPr marL="1310531" marR="0" indent="-675531" defTabSz="825500">
              <a:spcBef>
                <a:spcPts val="5900"/>
              </a:spcBef>
              <a:buSzPct val="90000"/>
              <a:defRPr sz="5000">
                <a:solidFill>
                  <a:srgbClr val="FFFFFF"/>
                </a:solidFill>
                <a:uFillTx/>
                <a:latin typeface="+mn-lt"/>
                <a:ea typeface="+mn-ea"/>
                <a:cs typeface="+mn-cs"/>
                <a:sym typeface="Helvetica Light"/>
              </a:defRPr>
            </a:lvl2pPr>
            <a:lvl3pPr marL="1945532" marR="0" indent="-675532" defTabSz="825500">
              <a:spcBef>
                <a:spcPts val="5900"/>
              </a:spcBef>
              <a:buSzPct val="90000"/>
              <a:defRPr sz="5000">
                <a:solidFill>
                  <a:srgbClr val="FFFFFF"/>
                </a:solidFill>
                <a:uFillTx/>
                <a:latin typeface="+mn-lt"/>
                <a:ea typeface="+mn-ea"/>
                <a:cs typeface="+mn-cs"/>
                <a:sym typeface="Helvetica Light"/>
              </a:defRPr>
            </a:lvl3pPr>
            <a:lvl4pPr marL="2580532" marR="0" indent="-675532" defTabSz="825500">
              <a:spcBef>
                <a:spcPts val="5900"/>
              </a:spcBef>
              <a:buSzPct val="90000"/>
              <a:defRPr sz="5000">
                <a:solidFill>
                  <a:srgbClr val="FFFFFF"/>
                </a:solidFill>
                <a:uFillTx/>
                <a:latin typeface="+mn-lt"/>
                <a:ea typeface="+mn-ea"/>
                <a:cs typeface="+mn-cs"/>
                <a:sym typeface="Helvetica Light"/>
              </a:defRPr>
            </a:lvl4pPr>
            <a:lvl5pPr marL="3215532" marR="0" indent="-675532" defTabSz="825500">
              <a:spcBef>
                <a:spcPts val="5900"/>
              </a:spcBef>
              <a:buSzPct val="90000"/>
              <a:defRPr sz="5000">
                <a:solidFill>
                  <a:srgbClr val="FFFFFF"/>
                </a:solidFill>
                <a:uFillTx/>
                <a:latin typeface="+mn-lt"/>
                <a:ea typeface="+mn-ea"/>
                <a:cs typeface="+mn-cs"/>
                <a:sym typeface="Helvetica Light"/>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Bullets &amp; Photo">
    <p:bg>
      <p:bgPr>
        <a:solidFill>
          <a:srgbClr val="000000"/>
        </a:solidFill>
        <a:effectLst/>
      </p:bgPr>
    </p:bg>
    <p:spTree>
      <p:nvGrpSpPr>
        <p:cNvPr id="1" name=""/>
        <p:cNvGrpSpPr/>
        <p:nvPr/>
      </p:nvGrpSpPr>
      <p:grpSpPr>
        <a:xfrm>
          <a:off x="0" y="0"/>
          <a:ext cx="0" cy="0"/>
          <a:chOff x="0" y="0"/>
          <a:chExt cx="0" cy="0"/>
        </a:xfrm>
      </p:grpSpPr>
      <p:pic>
        <p:nvPicPr>
          <p:cNvPr id="31"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32" name="Shape 32"/>
          <p:cNvSpPr>
            <a:spLocks noGrp="1"/>
          </p:cNvSpPr>
          <p:nvPr>
            <p:ph type="title"/>
          </p:nvPr>
        </p:nvSpPr>
        <p:spPr>
          <a:xfrm>
            <a:off x="1244600" y="863600"/>
            <a:ext cx="9525000" cy="26035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33" name="Shape 33"/>
          <p:cNvSpPr>
            <a:spLocks noGrp="1"/>
          </p:cNvSpPr>
          <p:nvPr>
            <p:ph type="body" idx="1"/>
          </p:nvPr>
        </p:nvSpPr>
        <p:spPr>
          <a:xfrm>
            <a:off x="1244600" y="3962400"/>
            <a:ext cx="9525000" cy="8521700"/>
          </a:xfrm>
          <a:prstGeom prst="rect">
            <a:avLst/>
          </a:prstGeom>
        </p:spPr>
        <p:txBody>
          <a:bodyPr lIns="0" tIns="0" rIns="0" bIns="0" anchor="ctr">
            <a:normAutofit/>
          </a:bodyPr>
          <a:lstStyle>
            <a:lvl1pPr marL="635000" marR="0" indent="-635000" defTabSz="825500">
              <a:spcBef>
                <a:spcPts val="4500"/>
              </a:spcBef>
              <a:buSzPct val="90000"/>
              <a:defRPr sz="5000">
                <a:solidFill>
                  <a:srgbClr val="FFFFFF"/>
                </a:solidFill>
                <a:uFillTx/>
                <a:latin typeface="+mn-lt"/>
                <a:ea typeface="+mn-ea"/>
                <a:cs typeface="+mn-cs"/>
                <a:sym typeface="Helvetica Light"/>
              </a:defRPr>
            </a:lvl1pPr>
            <a:lvl2pPr marL="1270000" marR="0" indent="-635000" defTabSz="825500">
              <a:spcBef>
                <a:spcPts val="4500"/>
              </a:spcBef>
              <a:buSzPct val="90000"/>
              <a:defRPr sz="5000">
                <a:solidFill>
                  <a:srgbClr val="FFFFFF"/>
                </a:solidFill>
                <a:uFillTx/>
                <a:latin typeface="+mn-lt"/>
                <a:ea typeface="+mn-ea"/>
                <a:cs typeface="+mn-cs"/>
                <a:sym typeface="Helvetica Light"/>
              </a:defRPr>
            </a:lvl2pPr>
            <a:lvl3pPr marL="1905000" marR="0" indent="-635000" defTabSz="825500">
              <a:spcBef>
                <a:spcPts val="4500"/>
              </a:spcBef>
              <a:buSzPct val="90000"/>
              <a:defRPr sz="5000">
                <a:solidFill>
                  <a:srgbClr val="FFFFFF"/>
                </a:solidFill>
                <a:uFillTx/>
                <a:latin typeface="+mn-lt"/>
                <a:ea typeface="+mn-ea"/>
                <a:cs typeface="+mn-cs"/>
                <a:sym typeface="Helvetica Light"/>
              </a:defRPr>
            </a:lvl3pPr>
            <a:lvl4pPr marL="2540000" marR="0" indent="-635000" defTabSz="825500">
              <a:spcBef>
                <a:spcPts val="4500"/>
              </a:spcBef>
              <a:buSzPct val="90000"/>
              <a:defRPr sz="5000">
                <a:solidFill>
                  <a:srgbClr val="FFFFFF"/>
                </a:solidFill>
                <a:uFillTx/>
                <a:latin typeface="+mn-lt"/>
                <a:ea typeface="+mn-ea"/>
                <a:cs typeface="+mn-cs"/>
                <a:sym typeface="Helvetica Light"/>
              </a:defRPr>
            </a:lvl4pPr>
            <a:lvl5pPr marL="3175000" marR="0" indent="-635000" defTabSz="825500">
              <a:spcBef>
                <a:spcPts val="4500"/>
              </a:spcBef>
              <a:buSzPct val="90000"/>
              <a:defRPr sz="5000">
                <a:solidFill>
                  <a:srgbClr val="FFFFFF"/>
                </a:solidFill>
                <a:uFillTx/>
                <a:latin typeface="+mn-lt"/>
                <a:ea typeface="+mn-ea"/>
                <a:cs typeface="+mn-cs"/>
                <a:sym typeface="Helvetica Light"/>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Bullets">
    <p:bg>
      <p:bgPr>
        <a:solidFill>
          <a:srgbClr val="000000"/>
        </a:solidFill>
        <a:effectLst/>
      </p:bgPr>
    </p:bg>
    <p:spTree>
      <p:nvGrpSpPr>
        <p:cNvPr id="1" name=""/>
        <p:cNvGrpSpPr/>
        <p:nvPr/>
      </p:nvGrpSpPr>
      <p:grpSpPr>
        <a:xfrm>
          <a:off x="0" y="0"/>
          <a:ext cx="0" cy="0"/>
          <a:chOff x="0" y="0"/>
          <a:chExt cx="0" cy="0"/>
        </a:xfrm>
      </p:grpSpPr>
      <p:pic>
        <p:nvPicPr>
          <p:cNvPr id="35"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36" name="Shape 36"/>
          <p:cNvSpPr>
            <a:spLocks noGrp="1"/>
          </p:cNvSpPr>
          <p:nvPr>
            <p:ph type="body" idx="1"/>
          </p:nvPr>
        </p:nvSpPr>
        <p:spPr>
          <a:xfrm>
            <a:off x="1231900" y="2133600"/>
            <a:ext cx="21907500" cy="9448800"/>
          </a:xfrm>
          <a:prstGeom prst="rect">
            <a:avLst/>
          </a:prstGeom>
        </p:spPr>
        <p:txBody>
          <a:bodyPr lIns="0" tIns="0" rIns="0" bIns="0" anchor="ctr">
            <a:normAutofit/>
          </a:bodyPr>
          <a:lstStyle>
            <a:lvl1pPr marL="635000" marR="0" indent="-635000" defTabSz="825500">
              <a:spcBef>
                <a:spcPts val="5900"/>
              </a:spcBef>
              <a:buSzPct val="90000"/>
              <a:defRPr sz="5000">
                <a:solidFill>
                  <a:srgbClr val="FFFFFF"/>
                </a:solidFill>
                <a:uFillTx/>
                <a:latin typeface="+mn-lt"/>
                <a:ea typeface="+mn-ea"/>
                <a:cs typeface="+mn-cs"/>
                <a:sym typeface="Helvetica Light"/>
              </a:defRPr>
            </a:lvl1pPr>
            <a:lvl2pPr marL="1270000" marR="0" indent="-635000" defTabSz="825500">
              <a:spcBef>
                <a:spcPts val="5900"/>
              </a:spcBef>
              <a:buSzPct val="90000"/>
              <a:defRPr sz="5000">
                <a:solidFill>
                  <a:srgbClr val="FFFFFF"/>
                </a:solidFill>
                <a:uFillTx/>
                <a:latin typeface="+mn-lt"/>
                <a:ea typeface="+mn-ea"/>
                <a:cs typeface="+mn-cs"/>
                <a:sym typeface="Helvetica Light"/>
              </a:defRPr>
            </a:lvl2pPr>
            <a:lvl3pPr marL="1905000" marR="0" indent="-635000" defTabSz="825500">
              <a:spcBef>
                <a:spcPts val="5900"/>
              </a:spcBef>
              <a:buSzPct val="90000"/>
              <a:defRPr sz="5000">
                <a:solidFill>
                  <a:srgbClr val="FFFFFF"/>
                </a:solidFill>
                <a:uFillTx/>
                <a:latin typeface="+mn-lt"/>
                <a:ea typeface="+mn-ea"/>
                <a:cs typeface="+mn-cs"/>
                <a:sym typeface="Helvetica Light"/>
              </a:defRPr>
            </a:lvl3pPr>
            <a:lvl4pPr marL="2540000" marR="0" indent="-635000" defTabSz="825500">
              <a:spcBef>
                <a:spcPts val="5900"/>
              </a:spcBef>
              <a:buSzPct val="90000"/>
              <a:defRPr sz="5000">
                <a:solidFill>
                  <a:srgbClr val="FFFFFF"/>
                </a:solidFill>
                <a:uFillTx/>
                <a:latin typeface="+mn-lt"/>
                <a:ea typeface="+mn-ea"/>
                <a:cs typeface="+mn-cs"/>
                <a:sym typeface="Helvetica Light"/>
              </a:defRPr>
            </a:lvl4pPr>
            <a:lvl5pPr marL="3175000" marR="0" indent="-635000" defTabSz="825500">
              <a:spcBef>
                <a:spcPts val="5900"/>
              </a:spcBef>
              <a:buSzPct val="90000"/>
              <a:defRPr sz="5000">
                <a:solidFill>
                  <a:srgbClr val="FFFFFF"/>
                </a:solidFill>
                <a:uFillTx/>
                <a:latin typeface="+mn-lt"/>
                <a:ea typeface="+mn-ea"/>
                <a:cs typeface="+mn-cs"/>
                <a:sym typeface="Helvetica Light"/>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Quote">
    <p:bg>
      <p:bgPr>
        <a:solidFill>
          <a:srgbClr val="000000"/>
        </a:solidFill>
        <a:effectLst/>
      </p:bgPr>
    </p:bg>
    <p:spTree>
      <p:nvGrpSpPr>
        <p:cNvPr id="1" name=""/>
        <p:cNvGrpSpPr/>
        <p:nvPr/>
      </p:nvGrpSpPr>
      <p:grpSpPr>
        <a:xfrm>
          <a:off x="0" y="0"/>
          <a:ext cx="0" cy="0"/>
          <a:chOff x="0" y="0"/>
          <a:chExt cx="0" cy="0"/>
        </a:xfrm>
      </p:grpSpPr>
      <p:pic>
        <p:nvPicPr>
          <p:cNvPr id="39"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hoto">
    <p:bg>
      <p:bgPr>
        <a:solidFill>
          <a:srgbClr val="000000"/>
        </a:solidFill>
        <a:effectLst/>
      </p:bgPr>
    </p:bg>
    <p:spTree>
      <p:nvGrpSpPr>
        <p:cNvPr id="1" name=""/>
        <p:cNvGrpSpPr/>
        <p:nvPr/>
      </p:nvGrpSpPr>
      <p:grpSpPr>
        <a:xfrm>
          <a:off x="0" y="0"/>
          <a:ext cx="0" cy="0"/>
          <a:chOff x="0" y="0"/>
          <a:chExt cx="0" cy="0"/>
        </a:xfrm>
      </p:grpSpPr>
      <p:pic>
        <p:nvPicPr>
          <p:cNvPr id="41"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Blank">
    <p:bg>
      <p:bgPr>
        <a:solidFill>
          <a:srgbClr val="000000"/>
        </a:solidFill>
        <a:effectLst/>
      </p:bgPr>
    </p:bg>
    <p:spTree>
      <p:nvGrpSpPr>
        <p:cNvPr id="1" name=""/>
        <p:cNvGrpSpPr/>
        <p:nvPr/>
      </p:nvGrpSpPr>
      <p:grpSpPr>
        <a:xfrm>
          <a:off x="0" y="0"/>
          <a:ext cx="0" cy="0"/>
          <a:chOff x="0" y="0"/>
          <a:chExt cx="0" cy="0"/>
        </a:xfrm>
      </p:grpSpPr>
      <p:pic>
        <p:nvPicPr>
          <p:cNvPr id="44"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amp; Bullets">
    <p:bg>
      <p:bgPr>
        <a:solidFill>
          <a:srgbClr val="000000"/>
        </a:solidFill>
        <a:effectLst/>
      </p:bgPr>
    </p:bg>
    <p:spTree>
      <p:nvGrpSpPr>
        <p:cNvPr id="1" name=""/>
        <p:cNvGrpSpPr/>
        <p:nvPr/>
      </p:nvGrpSpPr>
      <p:grpSpPr>
        <a:xfrm>
          <a:off x="0" y="0"/>
          <a:ext cx="0" cy="0"/>
          <a:chOff x="0" y="0"/>
          <a:chExt cx="0" cy="0"/>
        </a:xfrm>
      </p:grpSpPr>
      <p:pic>
        <p:nvPicPr>
          <p:cNvPr id="46"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47" name="Shape 47"/>
          <p:cNvSpPr>
            <a:spLocks noGrp="1"/>
          </p:cNvSpPr>
          <p:nvPr>
            <p:ph type="title"/>
          </p:nvPr>
        </p:nvSpPr>
        <p:spPr>
          <a:xfrm>
            <a:off x="1231900" y="863600"/>
            <a:ext cx="21907500" cy="20066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48" name="Shape 48"/>
          <p:cNvSpPr>
            <a:spLocks noGrp="1"/>
          </p:cNvSpPr>
          <p:nvPr>
            <p:ph type="body" idx="1"/>
          </p:nvPr>
        </p:nvSpPr>
        <p:spPr>
          <a:xfrm>
            <a:off x="1231900" y="2844800"/>
            <a:ext cx="21907500" cy="9448800"/>
          </a:xfrm>
          <a:prstGeom prst="rect">
            <a:avLst/>
          </a:prstGeom>
        </p:spPr>
        <p:txBody>
          <a:bodyPr lIns="0" tIns="0" rIns="0" bIns="0" anchor="ctr">
            <a:normAutofit/>
          </a:bodyPr>
          <a:lstStyle>
            <a:lvl1pPr marL="607978" marR="0" indent="-607978" defTabSz="825500">
              <a:spcBef>
                <a:spcPts val="5900"/>
              </a:spcBef>
              <a:buSzPct val="90000"/>
              <a:defRPr sz="4500">
                <a:solidFill>
                  <a:srgbClr val="FFFFFF"/>
                </a:solidFill>
                <a:uFillTx/>
                <a:latin typeface="+mn-lt"/>
                <a:ea typeface="+mn-ea"/>
                <a:cs typeface="+mn-cs"/>
                <a:sym typeface="Helvetica Light"/>
              </a:defRPr>
            </a:lvl1pPr>
            <a:lvl2pPr marL="1242978" marR="0" indent="-607978" defTabSz="825500">
              <a:spcBef>
                <a:spcPts val="5900"/>
              </a:spcBef>
              <a:buSzPct val="90000"/>
              <a:defRPr sz="4500">
                <a:solidFill>
                  <a:srgbClr val="FFFFFF"/>
                </a:solidFill>
                <a:uFillTx/>
                <a:latin typeface="+mn-lt"/>
                <a:ea typeface="+mn-ea"/>
                <a:cs typeface="+mn-cs"/>
                <a:sym typeface="Helvetica Light"/>
              </a:defRPr>
            </a:lvl2pPr>
            <a:lvl3pPr marL="1877978" marR="0" indent="-607978" defTabSz="825500">
              <a:spcBef>
                <a:spcPts val="5900"/>
              </a:spcBef>
              <a:buSzPct val="90000"/>
              <a:defRPr sz="4500">
                <a:solidFill>
                  <a:srgbClr val="FFFFFF"/>
                </a:solidFill>
                <a:uFillTx/>
                <a:latin typeface="+mn-lt"/>
                <a:ea typeface="+mn-ea"/>
                <a:cs typeface="+mn-cs"/>
                <a:sym typeface="Helvetica Light"/>
              </a:defRPr>
            </a:lvl3pPr>
            <a:lvl4pPr marL="2512978" marR="0" indent="-607978" defTabSz="825500">
              <a:spcBef>
                <a:spcPts val="5900"/>
              </a:spcBef>
              <a:buSzPct val="90000"/>
              <a:defRPr sz="4500">
                <a:solidFill>
                  <a:srgbClr val="FFFFFF"/>
                </a:solidFill>
                <a:uFillTx/>
                <a:latin typeface="+mn-lt"/>
                <a:ea typeface="+mn-ea"/>
                <a:cs typeface="+mn-cs"/>
                <a:sym typeface="Helvetica Light"/>
              </a:defRPr>
            </a:lvl4pPr>
            <a:lvl5pPr marL="3147978" marR="0" indent="-607978" defTabSz="825500">
              <a:spcBef>
                <a:spcPts val="5900"/>
              </a:spcBef>
              <a:buSzPct val="90000"/>
              <a:defRPr sz="4500">
                <a:solidFill>
                  <a:srgbClr val="FFFFFF"/>
                </a:solidFill>
                <a:uFillTx/>
                <a:latin typeface="+mn-lt"/>
                <a:ea typeface="+mn-ea"/>
                <a:cs typeface="+mn-cs"/>
                <a:sym typeface="Helvetica Light"/>
              </a:defRPr>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0" name="gaussian-blur-gradient-324087-1920x1200.jpg"/>
          <p:cNvPicPr/>
          <p:nvPr/>
        </p:nvPicPr>
        <p:blipFill>
          <a:blip r:embed="rId3"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51" name="Shape 51"/>
          <p:cNvSpPr>
            <a:spLocks noGrp="1"/>
          </p:cNvSpPr>
          <p:nvPr>
            <p:ph type="title"/>
          </p:nvPr>
        </p:nvSpPr>
        <p:spPr>
          <a:xfrm>
            <a:off x="4833937" y="2303859"/>
            <a:ext cx="14716126" cy="4643438"/>
          </a:xfrm>
          <a:prstGeom prst="rect">
            <a:avLst/>
          </a:prstGeom>
        </p:spPr>
        <p:txBody>
          <a:bodyPr lIns="71437" tIns="71437" rIns="71437" bIns="71437" anchor="b"/>
          <a:lstStyle>
            <a:lvl1pPr marL="0" marR="0" defTabSz="584200">
              <a:defRPr sz="11800">
                <a:solidFill>
                  <a:srgbClr val="FFFFFF"/>
                </a:solidFill>
                <a:uFillTx/>
                <a:latin typeface="Gill Sans"/>
                <a:ea typeface="Gill Sans"/>
                <a:cs typeface="Gill Sans"/>
                <a:sym typeface="Gill Sans"/>
              </a:defRPr>
            </a:lvl1pPr>
          </a:lstStyle>
          <a:p>
            <a:pPr lvl="0">
              <a:defRPr sz="1800">
                <a:solidFill>
                  <a:srgbClr val="000000"/>
                </a:solidFill>
              </a:defRPr>
            </a:pPr>
            <a:r>
              <a:rPr sz="11800">
                <a:solidFill>
                  <a:srgbClr val="FFFFFF"/>
                </a:solidFill>
              </a:rPr>
              <a:t>Title Text</a:t>
            </a:r>
          </a:p>
        </p:txBody>
      </p:sp>
      <p:sp>
        <p:nvSpPr>
          <p:cNvPr id="52" name="Shape 52"/>
          <p:cNvSpPr>
            <a:spLocks noGrp="1"/>
          </p:cNvSpPr>
          <p:nvPr>
            <p:ph type="body" idx="1"/>
          </p:nvPr>
        </p:nvSpPr>
        <p:spPr>
          <a:xfrm>
            <a:off x="4833937" y="7072312"/>
            <a:ext cx="14716126" cy="1589485"/>
          </a:xfrm>
          <a:prstGeom prst="rect">
            <a:avLst/>
          </a:prstGeom>
        </p:spPr>
        <p:txBody>
          <a:bodyPr lIns="71437" tIns="71437" rIns="71437" bIns="71437"/>
          <a:lstStyle>
            <a:lvl1pPr marL="0" marR="0" indent="0" algn="ctr" defTabSz="584200">
              <a:spcBef>
                <a:spcPts val="0"/>
              </a:spcBef>
              <a:buSzTx/>
              <a:buNone/>
              <a:defRPr sz="5000">
                <a:solidFill>
                  <a:srgbClr val="FFFFFF"/>
                </a:solidFill>
                <a:uFillTx/>
                <a:latin typeface="Gill Sans"/>
                <a:ea typeface="Gill Sans"/>
                <a:cs typeface="Gill Sans"/>
                <a:sym typeface="Gill Sans"/>
              </a:defRPr>
            </a:lvl1pPr>
            <a:lvl2pPr marL="0" marR="0" indent="0" algn="ctr" defTabSz="584200">
              <a:spcBef>
                <a:spcPts val="0"/>
              </a:spcBef>
              <a:buSzTx/>
              <a:buNone/>
              <a:defRPr sz="5000">
                <a:solidFill>
                  <a:srgbClr val="FFFFFF"/>
                </a:solidFill>
                <a:uFillTx/>
                <a:latin typeface="Gill Sans"/>
                <a:ea typeface="Gill Sans"/>
                <a:cs typeface="Gill Sans"/>
                <a:sym typeface="Gill Sans"/>
              </a:defRPr>
            </a:lvl2pPr>
            <a:lvl3pPr marL="0" marR="0" indent="0" algn="ctr" defTabSz="584200">
              <a:spcBef>
                <a:spcPts val="0"/>
              </a:spcBef>
              <a:buSzTx/>
              <a:buNone/>
              <a:defRPr sz="5000">
                <a:solidFill>
                  <a:srgbClr val="FFFFFF"/>
                </a:solidFill>
                <a:uFillTx/>
                <a:latin typeface="Gill Sans"/>
                <a:ea typeface="Gill Sans"/>
                <a:cs typeface="Gill Sans"/>
                <a:sym typeface="Gill Sans"/>
              </a:defRPr>
            </a:lvl3pPr>
            <a:lvl4pPr marL="0" marR="0" indent="0" algn="ctr" defTabSz="584200">
              <a:spcBef>
                <a:spcPts val="0"/>
              </a:spcBef>
              <a:buSzTx/>
              <a:buNone/>
              <a:defRPr sz="5000">
                <a:solidFill>
                  <a:srgbClr val="FFFFFF"/>
                </a:solidFill>
                <a:uFillTx/>
                <a:latin typeface="Gill Sans"/>
                <a:ea typeface="Gill Sans"/>
                <a:cs typeface="Gill Sans"/>
                <a:sym typeface="Gill Sans"/>
              </a:defRPr>
            </a:lvl4pPr>
            <a:lvl5pPr marL="0" marR="0" indent="0" algn="ctr" defTabSz="584200">
              <a:spcBef>
                <a:spcPts val="0"/>
              </a:spcBef>
              <a:buSzTx/>
              <a:buNone/>
              <a:defRPr sz="5000">
                <a:solidFill>
                  <a:srgbClr val="FFFFFF"/>
                </a:solidFill>
                <a:uFillTx/>
                <a:latin typeface="Gill Sans"/>
                <a:ea typeface="Gill Sans"/>
                <a:cs typeface="Gill Sans"/>
                <a:sym typeface="Gill Sans"/>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Quote Photo">
    <p:bg>
      <p:bgPr>
        <a:solidFill>
          <a:srgbClr val="000000"/>
        </a:solidFill>
        <a:effectLst/>
      </p:bgPr>
    </p:bg>
    <p:spTree>
      <p:nvGrpSpPr>
        <p:cNvPr id="1" name=""/>
        <p:cNvGrpSpPr/>
        <p:nvPr/>
      </p:nvGrpSpPr>
      <p:grpSpPr>
        <a:xfrm>
          <a:off x="0" y="0"/>
          <a:ext cx="0" cy="0"/>
          <a:chOff x="0" y="0"/>
          <a:chExt cx="0" cy="0"/>
        </a:xfrm>
      </p:grpSpPr>
      <p:pic>
        <p:nvPicPr>
          <p:cNvPr id="54"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amp; Bullets">
    <p:bg>
      <p:bgPr>
        <a:solidFill>
          <a:srgbClr val="000000"/>
        </a:solidFill>
        <a:effectLst/>
      </p:bgPr>
    </p:bg>
    <p:spTree>
      <p:nvGrpSpPr>
        <p:cNvPr id="1" name=""/>
        <p:cNvGrpSpPr/>
        <p:nvPr/>
      </p:nvGrpSpPr>
      <p:grpSpPr>
        <a:xfrm>
          <a:off x="0" y="0"/>
          <a:ext cx="0" cy="0"/>
          <a:chOff x="0" y="0"/>
          <a:chExt cx="0" cy="0"/>
        </a:xfrm>
      </p:grpSpPr>
      <p:pic>
        <p:nvPicPr>
          <p:cNvPr id="56"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57" name="Shape 57"/>
          <p:cNvSpPr>
            <a:spLocks noGrp="1"/>
          </p:cNvSpPr>
          <p:nvPr>
            <p:ph type="title"/>
          </p:nvPr>
        </p:nvSpPr>
        <p:spPr>
          <a:xfrm>
            <a:off x="1231900" y="863600"/>
            <a:ext cx="21907500" cy="20066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58" name="Shape 58"/>
          <p:cNvSpPr>
            <a:spLocks noGrp="1"/>
          </p:cNvSpPr>
          <p:nvPr>
            <p:ph type="body" idx="1"/>
          </p:nvPr>
        </p:nvSpPr>
        <p:spPr>
          <a:xfrm>
            <a:off x="1231900" y="2844800"/>
            <a:ext cx="21907500" cy="9448800"/>
          </a:xfrm>
          <a:prstGeom prst="rect">
            <a:avLst/>
          </a:prstGeom>
        </p:spPr>
        <p:txBody>
          <a:bodyPr lIns="0" tIns="0" rIns="0" bIns="0" anchor="ctr">
            <a:normAutofit/>
          </a:bodyPr>
          <a:lstStyle>
            <a:lvl1pPr marL="607978" marR="0" indent="-607978" defTabSz="825500">
              <a:spcBef>
                <a:spcPts val="5900"/>
              </a:spcBef>
              <a:buSzPct val="90000"/>
              <a:defRPr sz="4500">
                <a:solidFill>
                  <a:srgbClr val="FFFFFF"/>
                </a:solidFill>
                <a:uFillTx/>
                <a:latin typeface="+mn-lt"/>
                <a:ea typeface="+mn-ea"/>
                <a:cs typeface="+mn-cs"/>
                <a:sym typeface="Helvetica Light"/>
              </a:defRPr>
            </a:lvl1pPr>
            <a:lvl2pPr marL="1242978" marR="0" indent="-607978" defTabSz="825500">
              <a:spcBef>
                <a:spcPts val="5900"/>
              </a:spcBef>
              <a:buSzPct val="90000"/>
              <a:defRPr sz="4500">
                <a:solidFill>
                  <a:srgbClr val="FFFFFF"/>
                </a:solidFill>
                <a:uFillTx/>
                <a:latin typeface="+mn-lt"/>
                <a:ea typeface="+mn-ea"/>
                <a:cs typeface="+mn-cs"/>
                <a:sym typeface="Helvetica Light"/>
              </a:defRPr>
            </a:lvl2pPr>
            <a:lvl3pPr marL="1877978" marR="0" indent="-607978" defTabSz="825500">
              <a:spcBef>
                <a:spcPts val="5900"/>
              </a:spcBef>
              <a:buSzPct val="90000"/>
              <a:defRPr sz="4500">
                <a:solidFill>
                  <a:srgbClr val="FFFFFF"/>
                </a:solidFill>
                <a:uFillTx/>
                <a:latin typeface="+mn-lt"/>
                <a:ea typeface="+mn-ea"/>
                <a:cs typeface="+mn-cs"/>
                <a:sym typeface="Helvetica Light"/>
              </a:defRPr>
            </a:lvl3pPr>
            <a:lvl4pPr marL="2512978" marR="0" indent="-607978" defTabSz="825500">
              <a:spcBef>
                <a:spcPts val="5900"/>
              </a:spcBef>
              <a:buSzPct val="90000"/>
              <a:defRPr sz="4500">
                <a:solidFill>
                  <a:srgbClr val="FFFFFF"/>
                </a:solidFill>
                <a:uFillTx/>
                <a:latin typeface="+mn-lt"/>
                <a:ea typeface="+mn-ea"/>
                <a:cs typeface="+mn-cs"/>
                <a:sym typeface="Helvetica Light"/>
              </a:defRPr>
            </a:lvl4pPr>
            <a:lvl5pPr marL="3147978" marR="0" indent="-607978" defTabSz="825500">
              <a:spcBef>
                <a:spcPts val="5900"/>
              </a:spcBef>
              <a:buSzPct val="90000"/>
              <a:defRPr sz="4500">
                <a:solidFill>
                  <a:srgbClr val="FFFFFF"/>
                </a:solidFill>
                <a:uFillTx/>
                <a:latin typeface="+mn-lt"/>
                <a:ea typeface="+mn-ea"/>
                <a:cs typeface="+mn-cs"/>
                <a:sym typeface="Helvetica Light"/>
              </a:defRPr>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itle - Center">
    <p:bg>
      <p:bgPr>
        <a:solidFill>
          <a:srgbClr val="000000"/>
        </a:solidFill>
        <a:effectLst/>
      </p:bgPr>
    </p:bg>
    <p:spTree>
      <p:nvGrpSpPr>
        <p:cNvPr id="1" name=""/>
        <p:cNvGrpSpPr/>
        <p:nvPr/>
      </p:nvGrpSpPr>
      <p:grpSpPr>
        <a:xfrm>
          <a:off x="0" y="0"/>
          <a:ext cx="0" cy="0"/>
          <a:chOff x="0" y="0"/>
          <a:chExt cx="0" cy="0"/>
        </a:xfrm>
      </p:grpSpPr>
      <p:pic>
        <p:nvPicPr>
          <p:cNvPr id="60"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61" name="Shape 61"/>
          <p:cNvSpPr>
            <a:spLocks noGrp="1"/>
          </p:cNvSpPr>
          <p:nvPr>
            <p:ph type="title"/>
          </p:nvPr>
        </p:nvSpPr>
        <p:spPr>
          <a:xfrm>
            <a:off x="1231900" y="5295900"/>
            <a:ext cx="21907500" cy="3124200"/>
          </a:xfrm>
          <a:prstGeom prst="rect">
            <a:avLst/>
          </a:prstGeom>
        </p:spPr>
        <p:txBody>
          <a:bodyPr lIns="0" tIns="0" rIns="0" bIns="0">
            <a:normAutofit/>
          </a:bodyPr>
          <a:lstStyle>
            <a:lvl1pPr marL="0" marR="0" algn="l" defTabSz="825500">
              <a:defRPr sz="8600" cap="all" spc="1375">
                <a:solidFill>
                  <a:srgbClr val="FFFFFF"/>
                </a:solidFill>
                <a:uFillTx/>
                <a:latin typeface="+mn-lt"/>
                <a:ea typeface="+mn-ea"/>
                <a:cs typeface="+mn-cs"/>
                <a:sym typeface="Helvetica Light"/>
              </a:defRPr>
            </a:lvl1pPr>
          </a:lstStyle>
          <a:p>
            <a:pPr lvl="0">
              <a:defRPr sz="1800" cap="none" spc="0">
                <a:solidFill>
                  <a:srgbClr val="000000"/>
                </a:solidFill>
              </a:defRPr>
            </a:pPr>
            <a:r>
              <a:rPr sz="8600" cap="all" spc="1375">
                <a:solidFill>
                  <a:srgbClr val="FFFFFF"/>
                </a:solidFill>
              </a:rPr>
              <a:t>Title Text</a:t>
            </a: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pic>
        <p:nvPicPr>
          <p:cNvPr id="63"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Title &amp; Subtitl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65" name="gaussian-blur-gradient-324087-1920x1200.jpg"/>
          <p:cNvPicPr/>
          <p:nvPr/>
        </p:nvPicPr>
        <p:blipFill>
          <a:blip r:embed="rId3"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66" name="Shape 66"/>
          <p:cNvSpPr>
            <a:spLocks noGrp="1"/>
          </p:cNvSpPr>
          <p:nvPr>
            <p:ph type="title"/>
          </p:nvPr>
        </p:nvSpPr>
        <p:spPr>
          <a:xfrm>
            <a:off x="4833937" y="2303859"/>
            <a:ext cx="14716126" cy="4643438"/>
          </a:xfrm>
          <a:prstGeom prst="rect">
            <a:avLst/>
          </a:prstGeom>
        </p:spPr>
        <p:txBody>
          <a:bodyPr lIns="71437" tIns="71437" rIns="71437" bIns="71437" anchor="b"/>
          <a:lstStyle>
            <a:lvl1pPr marL="0" marR="0" defTabSz="584200">
              <a:defRPr sz="11800">
                <a:solidFill>
                  <a:srgbClr val="FFFFFF"/>
                </a:solidFill>
                <a:uFillTx/>
                <a:latin typeface="Gill Sans"/>
                <a:ea typeface="Gill Sans"/>
                <a:cs typeface="Gill Sans"/>
                <a:sym typeface="Gill Sans"/>
              </a:defRPr>
            </a:lvl1pPr>
          </a:lstStyle>
          <a:p>
            <a:pPr lvl="0">
              <a:defRPr sz="1800">
                <a:solidFill>
                  <a:srgbClr val="000000"/>
                </a:solidFill>
              </a:defRPr>
            </a:pPr>
            <a:r>
              <a:rPr sz="11800">
                <a:solidFill>
                  <a:srgbClr val="FFFFFF"/>
                </a:solidFill>
              </a:rPr>
              <a:t>Title Text</a:t>
            </a:r>
          </a:p>
        </p:txBody>
      </p:sp>
      <p:sp>
        <p:nvSpPr>
          <p:cNvPr id="67" name="Shape 67"/>
          <p:cNvSpPr>
            <a:spLocks noGrp="1"/>
          </p:cNvSpPr>
          <p:nvPr>
            <p:ph type="body" idx="1"/>
          </p:nvPr>
        </p:nvSpPr>
        <p:spPr>
          <a:xfrm>
            <a:off x="4833937" y="7072312"/>
            <a:ext cx="14716126" cy="1589485"/>
          </a:xfrm>
          <a:prstGeom prst="rect">
            <a:avLst/>
          </a:prstGeom>
        </p:spPr>
        <p:txBody>
          <a:bodyPr lIns="71437" tIns="71437" rIns="71437" bIns="71437"/>
          <a:lstStyle>
            <a:lvl1pPr marL="0" marR="0" indent="0" algn="ctr" defTabSz="584200">
              <a:spcBef>
                <a:spcPts val="0"/>
              </a:spcBef>
              <a:buSzTx/>
              <a:buNone/>
              <a:defRPr sz="5000">
                <a:solidFill>
                  <a:srgbClr val="FFFFFF"/>
                </a:solidFill>
                <a:uFillTx/>
                <a:latin typeface="Gill Sans"/>
                <a:ea typeface="Gill Sans"/>
                <a:cs typeface="Gill Sans"/>
                <a:sym typeface="Gill Sans"/>
              </a:defRPr>
            </a:lvl1pPr>
            <a:lvl2pPr marL="0" marR="0" indent="0" algn="ctr" defTabSz="584200">
              <a:spcBef>
                <a:spcPts val="0"/>
              </a:spcBef>
              <a:buSzTx/>
              <a:buNone/>
              <a:defRPr sz="5000">
                <a:solidFill>
                  <a:srgbClr val="FFFFFF"/>
                </a:solidFill>
                <a:uFillTx/>
                <a:latin typeface="Gill Sans"/>
                <a:ea typeface="Gill Sans"/>
                <a:cs typeface="Gill Sans"/>
                <a:sym typeface="Gill Sans"/>
              </a:defRPr>
            </a:lvl2pPr>
            <a:lvl3pPr marL="0" marR="0" indent="0" algn="ctr" defTabSz="584200">
              <a:spcBef>
                <a:spcPts val="0"/>
              </a:spcBef>
              <a:buSzTx/>
              <a:buNone/>
              <a:defRPr sz="5000">
                <a:solidFill>
                  <a:srgbClr val="FFFFFF"/>
                </a:solidFill>
                <a:uFillTx/>
                <a:latin typeface="Gill Sans"/>
                <a:ea typeface="Gill Sans"/>
                <a:cs typeface="Gill Sans"/>
                <a:sym typeface="Gill Sans"/>
              </a:defRPr>
            </a:lvl3pPr>
            <a:lvl4pPr marL="0" marR="0" indent="0" algn="ctr" defTabSz="584200">
              <a:spcBef>
                <a:spcPts val="0"/>
              </a:spcBef>
              <a:buSzTx/>
              <a:buNone/>
              <a:defRPr sz="5000">
                <a:solidFill>
                  <a:srgbClr val="FFFFFF"/>
                </a:solidFill>
                <a:uFillTx/>
                <a:latin typeface="Gill Sans"/>
                <a:ea typeface="Gill Sans"/>
                <a:cs typeface="Gill Sans"/>
                <a:sym typeface="Gill Sans"/>
              </a:defRPr>
            </a:lvl4pPr>
            <a:lvl5pPr marL="0" marR="0" indent="0" algn="ctr" defTabSz="584200">
              <a:spcBef>
                <a:spcPts val="0"/>
              </a:spcBef>
              <a:buSzTx/>
              <a:buNone/>
              <a:defRPr sz="5000">
                <a:solidFill>
                  <a:srgbClr val="FFFFFF"/>
                </a:solidFill>
                <a:uFillTx/>
                <a:latin typeface="Gill Sans"/>
                <a:ea typeface="Gill Sans"/>
                <a:cs typeface="Gill Sans"/>
                <a:sym typeface="Gill Sans"/>
              </a:defRPr>
            </a:lvl5pPr>
          </a:lstStyle>
          <a:p>
            <a:pPr lvl="0">
              <a:defRPr sz="1800">
                <a:solidFill>
                  <a:srgbClr val="000000"/>
                </a:solidFill>
              </a:defRPr>
            </a:pPr>
            <a:r>
              <a:rPr sz="5000">
                <a:solidFill>
                  <a:srgbClr val="FFFFFF"/>
                </a:solidFill>
              </a:rPr>
              <a:t>Body Level One</a:t>
            </a:r>
          </a:p>
          <a:p>
            <a:pPr lvl="1">
              <a:defRPr sz="1800">
                <a:solidFill>
                  <a:srgbClr val="000000"/>
                </a:solidFill>
              </a:defRPr>
            </a:pPr>
            <a:r>
              <a:rPr sz="5000">
                <a:solidFill>
                  <a:srgbClr val="FFFFFF"/>
                </a:solidFill>
              </a:rPr>
              <a:t>Body Level Two</a:t>
            </a:r>
          </a:p>
          <a:p>
            <a:pPr lvl="2">
              <a:defRPr sz="1800">
                <a:solidFill>
                  <a:srgbClr val="000000"/>
                </a:solidFill>
              </a:defRPr>
            </a:pPr>
            <a:r>
              <a:rPr sz="5000">
                <a:solidFill>
                  <a:srgbClr val="FFFFFF"/>
                </a:solidFill>
              </a:rPr>
              <a:t>Body Level Three</a:t>
            </a:r>
          </a:p>
          <a:p>
            <a:pPr lvl="3">
              <a:defRPr sz="1800">
                <a:solidFill>
                  <a:srgbClr val="000000"/>
                </a:solidFill>
              </a:defRPr>
            </a:pPr>
            <a:r>
              <a:rPr sz="5000">
                <a:solidFill>
                  <a:srgbClr val="FFFFFF"/>
                </a:solidFill>
              </a:rPr>
              <a:t>Body Level Four</a:t>
            </a:r>
          </a:p>
          <a:p>
            <a:pPr lvl="4">
              <a:defRPr sz="1800">
                <a:solidFill>
                  <a:srgbClr val="000000"/>
                </a:solidFill>
              </a:defRPr>
            </a:pPr>
            <a:r>
              <a:rPr sz="5000">
                <a:solidFill>
                  <a:srgbClr val="FFFFFF"/>
                </a:solidFill>
              </a:rPr>
              <a:t>Body Level Five</a:t>
            </a: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pic>
        <p:nvPicPr>
          <p:cNvPr id="69"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Title &amp; Bullets">
    <p:bg>
      <p:bgPr>
        <a:solidFill>
          <a:srgbClr val="000000"/>
        </a:solidFill>
        <a:effectLst/>
      </p:bgPr>
    </p:bg>
    <p:spTree>
      <p:nvGrpSpPr>
        <p:cNvPr id="1" name=""/>
        <p:cNvGrpSpPr/>
        <p:nvPr/>
      </p:nvGrpSpPr>
      <p:grpSpPr>
        <a:xfrm>
          <a:off x="0" y="0"/>
          <a:ext cx="0" cy="0"/>
          <a:chOff x="0" y="0"/>
          <a:chExt cx="0" cy="0"/>
        </a:xfrm>
      </p:grpSpPr>
      <p:pic>
        <p:nvPicPr>
          <p:cNvPr id="71"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72" name="Shape 72"/>
          <p:cNvSpPr>
            <a:spLocks noGrp="1"/>
          </p:cNvSpPr>
          <p:nvPr>
            <p:ph type="title"/>
          </p:nvPr>
        </p:nvSpPr>
        <p:spPr>
          <a:xfrm>
            <a:off x="1231900" y="863600"/>
            <a:ext cx="21907500" cy="20066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73" name="Shape 73"/>
          <p:cNvSpPr>
            <a:spLocks noGrp="1"/>
          </p:cNvSpPr>
          <p:nvPr>
            <p:ph type="body" idx="1"/>
          </p:nvPr>
        </p:nvSpPr>
        <p:spPr>
          <a:xfrm>
            <a:off x="1231900" y="2844800"/>
            <a:ext cx="21907500" cy="9448800"/>
          </a:xfrm>
          <a:prstGeom prst="rect">
            <a:avLst/>
          </a:prstGeom>
        </p:spPr>
        <p:txBody>
          <a:bodyPr lIns="0" tIns="0" rIns="0" bIns="0" anchor="ctr">
            <a:normAutofit/>
          </a:bodyPr>
          <a:lstStyle>
            <a:lvl1pPr marL="607978" marR="0" indent="-607978" defTabSz="825500">
              <a:spcBef>
                <a:spcPts val="5900"/>
              </a:spcBef>
              <a:buSzPct val="90000"/>
              <a:defRPr sz="4500">
                <a:solidFill>
                  <a:srgbClr val="FFFFFF"/>
                </a:solidFill>
                <a:uFillTx/>
                <a:latin typeface="+mn-lt"/>
                <a:ea typeface="+mn-ea"/>
                <a:cs typeface="+mn-cs"/>
                <a:sym typeface="Helvetica Light"/>
              </a:defRPr>
            </a:lvl1pPr>
            <a:lvl2pPr marL="1242978" marR="0" indent="-607978" defTabSz="825500">
              <a:spcBef>
                <a:spcPts val="5900"/>
              </a:spcBef>
              <a:buSzPct val="90000"/>
              <a:defRPr sz="4500">
                <a:solidFill>
                  <a:srgbClr val="FFFFFF"/>
                </a:solidFill>
                <a:uFillTx/>
                <a:latin typeface="+mn-lt"/>
                <a:ea typeface="+mn-ea"/>
                <a:cs typeface="+mn-cs"/>
                <a:sym typeface="Helvetica Light"/>
              </a:defRPr>
            </a:lvl2pPr>
            <a:lvl3pPr marL="1877978" marR="0" indent="-607978" defTabSz="825500">
              <a:spcBef>
                <a:spcPts val="5900"/>
              </a:spcBef>
              <a:buSzPct val="90000"/>
              <a:defRPr sz="4500">
                <a:solidFill>
                  <a:srgbClr val="FFFFFF"/>
                </a:solidFill>
                <a:uFillTx/>
                <a:latin typeface="+mn-lt"/>
                <a:ea typeface="+mn-ea"/>
                <a:cs typeface="+mn-cs"/>
                <a:sym typeface="Helvetica Light"/>
              </a:defRPr>
            </a:lvl3pPr>
            <a:lvl4pPr marL="2512978" marR="0" indent="-607978" defTabSz="825500">
              <a:spcBef>
                <a:spcPts val="5900"/>
              </a:spcBef>
              <a:buSzPct val="90000"/>
              <a:defRPr sz="4500">
                <a:solidFill>
                  <a:srgbClr val="FFFFFF"/>
                </a:solidFill>
                <a:uFillTx/>
                <a:latin typeface="+mn-lt"/>
                <a:ea typeface="+mn-ea"/>
                <a:cs typeface="+mn-cs"/>
                <a:sym typeface="Helvetica Light"/>
              </a:defRPr>
            </a:lvl4pPr>
            <a:lvl5pPr marL="3147978" marR="0" indent="-607978" defTabSz="825500">
              <a:spcBef>
                <a:spcPts val="5900"/>
              </a:spcBef>
              <a:buSzPct val="90000"/>
              <a:defRPr sz="4500">
                <a:solidFill>
                  <a:srgbClr val="FFFFFF"/>
                </a:solidFill>
                <a:uFillTx/>
                <a:latin typeface="+mn-lt"/>
                <a:ea typeface="+mn-ea"/>
                <a:cs typeface="+mn-cs"/>
                <a:sym typeface="Helvetica Light"/>
              </a:defRPr>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tx">
  <p:cSld name="Title &amp; Bullets">
    <p:bg>
      <p:bgPr>
        <a:solidFill>
          <a:srgbClr val="000000"/>
        </a:solidFill>
        <a:effectLst/>
      </p:bgPr>
    </p:bg>
    <p:spTree>
      <p:nvGrpSpPr>
        <p:cNvPr id="1" name=""/>
        <p:cNvGrpSpPr/>
        <p:nvPr/>
      </p:nvGrpSpPr>
      <p:grpSpPr>
        <a:xfrm>
          <a:off x="0" y="0"/>
          <a:ext cx="0" cy="0"/>
          <a:chOff x="0" y="0"/>
          <a:chExt cx="0" cy="0"/>
        </a:xfrm>
      </p:grpSpPr>
      <p:pic>
        <p:nvPicPr>
          <p:cNvPr id="83" name="tumblr_static_8cah6p2wyzgg0w8wg04k0scsc.jpg"/>
          <p:cNvPicPr/>
          <p:nvPr/>
        </p:nvPicPr>
        <p:blipFill>
          <a:blip r:embed="rId2">
            <a:extLst/>
          </a:blip>
          <a:stretch>
            <a:fillRect/>
          </a:stretch>
        </p:blipFill>
        <p:spPr>
          <a:xfrm>
            <a:off x="0" y="0"/>
            <a:ext cx="24384000" cy="13716000"/>
          </a:xfrm>
          <a:prstGeom prst="rect">
            <a:avLst/>
          </a:prstGeom>
          <a:ln w="12700">
            <a:miter lim="400000"/>
          </a:ln>
        </p:spPr>
      </p:pic>
      <p:sp>
        <p:nvSpPr>
          <p:cNvPr id="84" name="Shape 84"/>
          <p:cNvSpPr>
            <a:spLocks noGrp="1"/>
          </p:cNvSpPr>
          <p:nvPr>
            <p:ph type="title"/>
          </p:nvPr>
        </p:nvSpPr>
        <p:spPr>
          <a:xfrm>
            <a:off x="1231900" y="863600"/>
            <a:ext cx="21907500" cy="2006600"/>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sz="6200" cap="all" spc="992">
                <a:solidFill>
                  <a:srgbClr val="FFFFFF"/>
                </a:solidFill>
              </a:rPr>
              <a:t>Title Text</a:t>
            </a:r>
          </a:p>
        </p:txBody>
      </p:sp>
      <p:sp>
        <p:nvSpPr>
          <p:cNvPr id="85" name="Shape 85"/>
          <p:cNvSpPr>
            <a:spLocks noGrp="1"/>
          </p:cNvSpPr>
          <p:nvPr>
            <p:ph type="body" idx="1"/>
          </p:nvPr>
        </p:nvSpPr>
        <p:spPr>
          <a:xfrm>
            <a:off x="1231900" y="2844800"/>
            <a:ext cx="21907500" cy="9448800"/>
          </a:xfrm>
          <a:prstGeom prst="rect">
            <a:avLst/>
          </a:prstGeom>
        </p:spPr>
        <p:txBody>
          <a:bodyPr lIns="0" tIns="0" rIns="0" bIns="0" anchor="ctr">
            <a:normAutofit/>
          </a:bodyPr>
          <a:lstStyle>
            <a:lvl1pPr marL="607978" marR="0" indent="-607978" defTabSz="825500">
              <a:spcBef>
                <a:spcPts val="5900"/>
              </a:spcBef>
              <a:buSzPct val="90000"/>
              <a:defRPr sz="4500">
                <a:solidFill>
                  <a:srgbClr val="FFFFFF"/>
                </a:solidFill>
                <a:uFillTx/>
                <a:latin typeface="+mn-lt"/>
                <a:ea typeface="+mn-ea"/>
                <a:cs typeface="+mn-cs"/>
                <a:sym typeface="Helvetica Light"/>
              </a:defRPr>
            </a:lvl1pPr>
            <a:lvl2pPr marL="1242978" marR="0" indent="-607978" defTabSz="825500">
              <a:spcBef>
                <a:spcPts val="5900"/>
              </a:spcBef>
              <a:buSzPct val="90000"/>
              <a:defRPr sz="4500">
                <a:solidFill>
                  <a:srgbClr val="FFFFFF"/>
                </a:solidFill>
                <a:uFillTx/>
                <a:latin typeface="+mn-lt"/>
                <a:ea typeface="+mn-ea"/>
                <a:cs typeface="+mn-cs"/>
                <a:sym typeface="Helvetica Light"/>
              </a:defRPr>
            </a:lvl2pPr>
            <a:lvl3pPr marL="1877978" marR="0" indent="-607978" defTabSz="825500">
              <a:spcBef>
                <a:spcPts val="5900"/>
              </a:spcBef>
              <a:buSzPct val="90000"/>
              <a:defRPr sz="4500">
                <a:solidFill>
                  <a:srgbClr val="FFFFFF"/>
                </a:solidFill>
                <a:uFillTx/>
                <a:latin typeface="+mn-lt"/>
                <a:ea typeface="+mn-ea"/>
                <a:cs typeface="+mn-cs"/>
                <a:sym typeface="Helvetica Light"/>
              </a:defRPr>
            </a:lvl3pPr>
            <a:lvl4pPr marL="2512978" marR="0" indent="-607978" defTabSz="825500">
              <a:spcBef>
                <a:spcPts val="5900"/>
              </a:spcBef>
              <a:buSzPct val="90000"/>
              <a:defRPr sz="4500">
                <a:solidFill>
                  <a:srgbClr val="FFFFFF"/>
                </a:solidFill>
                <a:uFillTx/>
                <a:latin typeface="+mn-lt"/>
                <a:ea typeface="+mn-ea"/>
                <a:cs typeface="+mn-cs"/>
                <a:sym typeface="Helvetica Light"/>
              </a:defRPr>
            </a:lvl4pPr>
            <a:lvl5pPr marL="3147978" marR="0" indent="-607978" defTabSz="825500">
              <a:spcBef>
                <a:spcPts val="5900"/>
              </a:spcBef>
              <a:buSzPct val="90000"/>
              <a:defRPr sz="4500">
                <a:solidFill>
                  <a:srgbClr val="FFFFFF"/>
                </a:solidFill>
                <a:uFillTx/>
                <a:latin typeface="+mn-lt"/>
                <a:ea typeface="+mn-ea"/>
                <a:cs typeface="+mn-cs"/>
                <a:sym typeface="Helvetica Light"/>
              </a:defRPr>
            </a:lvl5pPr>
          </a:lstStyle>
          <a:p>
            <a:pPr lvl="0">
              <a:defRPr sz="1800">
                <a:solidFill>
                  <a:srgbClr val="000000"/>
                </a:solidFill>
              </a:defRPr>
            </a:pPr>
            <a:r>
              <a:rPr sz="4500">
                <a:solidFill>
                  <a:srgbClr val="FFFFFF"/>
                </a:solidFill>
              </a:rPr>
              <a:t>Body Level One</a:t>
            </a:r>
          </a:p>
          <a:p>
            <a:pPr lvl="1">
              <a:defRPr sz="1800">
                <a:solidFill>
                  <a:srgbClr val="000000"/>
                </a:solidFill>
              </a:defRPr>
            </a:pPr>
            <a:r>
              <a:rPr sz="4500">
                <a:solidFill>
                  <a:srgbClr val="FFFFFF"/>
                </a:solidFill>
              </a:rPr>
              <a:t>Body Level Two</a:t>
            </a:r>
          </a:p>
          <a:p>
            <a:pPr lvl="2">
              <a:defRPr sz="1800">
                <a:solidFill>
                  <a:srgbClr val="000000"/>
                </a:solidFill>
              </a:defRPr>
            </a:pPr>
            <a:r>
              <a:rPr sz="4500">
                <a:solidFill>
                  <a:srgbClr val="FFFFFF"/>
                </a:solidFill>
              </a:rPr>
              <a:t>Body Level Three</a:t>
            </a:r>
          </a:p>
          <a:p>
            <a:pPr lvl="3">
              <a:defRPr sz="1800">
                <a:solidFill>
                  <a:srgbClr val="000000"/>
                </a:solidFill>
              </a:defRPr>
            </a:pPr>
            <a:r>
              <a:rPr sz="4500">
                <a:solidFill>
                  <a:srgbClr val="FFFFFF"/>
                </a:solidFill>
              </a:rPr>
              <a:t>Body Level Four</a:t>
            </a:r>
          </a:p>
          <a:p>
            <a:pPr lvl="4">
              <a:defRPr sz="1800">
                <a:solidFill>
                  <a:srgbClr val="000000"/>
                </a:solidFill>
              </a:defRPr>
            </a:pPr>
            <a:r>
              <a:rPr sz="4500">
                <a:solidFill>
                  <a:srgbClr val="FFFFFF"/>
                </a:solidFill>
              </a:rPr>
              <a:t>Body Level Five</a:t>
            </a: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x">
  <p:cSld name="Photo - 3 Up">
    <p:bg>
      <p:bgPr>
        <a:solidFill>
          <a:srgbClr val="000000"/>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90" name="Shape 90"/>
          <p:cNvSpPr>
            <a:spLocks noGrp="1"/>
          </p:cNvSpPr>
          <p:nvPr>
            <p:ph type="title"/>
          </p:nvPr>
        </p:nvSpPr>
        <p:spPr>
          <a:prstGeom prst="rect">
            <a:avLst/>
          </a:prstGeom>
        </p:spPr>
        <p:txBody>
          <a:bodyPr/>
          <a:lstStyle/>
          <a:p>
            <a:pPr lvl="0">
              <a:defRPr sz="1800">
                <a:uFillTx/>
              </a:defRPr>
            </a:pPr>
            <a:r>
              <a:rPr sz="8800">
                <a:uFill>
                  <a:solidFill/>
                </a:uFill>
              </a:rPr>
              <a:t>Title Text</a:t>
            </a:r>
          </a:p>
        </p:txBody>
      </p:sp>
      <p:sp>
        <p:nvSpPr>
          <p:cNvPr id="91" name="Shape 91"/>
          <p:cNvSpPr>
            <a:spLocks noGrp="1"/>
          </p:cNvSpPr>
          <p:nvPr>
            <p:ph type="body" idx="1"/>
          </p:nvPr>
        </p:nvSpPr>
        <p:spPr>
          <a:prstGeom prst="rect">
            <a:avLst/>
          </a:prstGeom>
        </p:spPr>
        <p:txBody>
          <a:bodyPr/>
          <a:lstStyle>
            <a:lvl2pPr marL="1069339" indent="-571499">
              <a:spcBef>
                <a:spcPts val="600"/>
              </a:spcBef>
              <a:buChar char="–"/>
              <a:defRPr sz="5600"/>
            </a:lvl2pPr>
            <a:lvl3pPr marL="1412239" indent="-457200">
              <a:spcBef>
                <a:spcPts val="500"/>
              </a:spcBef>
              <a:defRPr sz="4800"/>
            </a:lvl3pPr>
            <a:lvl4pPr marL="1869439" indent="-457200">
              <a:spcBef>
                <a:spcPts val="400"/>
              </a:spcBef>
              <a:buChar char="–"/>
              <a:defRPr sz="4000"/>
            </a:lvl4pPr>
            <a:lvl5pPr marL="2326639" indent="-457200">
              <a:spcBef>
                <a:spcPts val="400"/>
              </a:spcBef>
              <a:buChar char="»"/>
              <a:defRPr sz="4000"/>
            </a:lvl5pPr>
          </a:lstStyle>
          <a:p>
            <a:pPr lvl="0">
              <a:defRPr sz="1800">
                <a:uFillTx/>
              </a:defRPr>
            </a:pPr>
            <a:r>
              <a:rPr sz="6400">
                <a:uFill>
                  <a:solidFill/>
                </a:uFill>
              </a:rPr>
              <a:t>Body Level One</a:t>
            </a:r>
          </a:p>
          <a:p>
            <a:pPr lvl="1">
              <a:defRPr sz="1800">
                <a:uFillTx/>
              </a:defRPr>
            </a:pPr>
            <a:r>
              <a:rPr sz="5600">
                <a:uFill>
                  <a:solidFill/>
                </a:uFill>
              </a:rPr>
              <a:t>Body Level Two</a:t>
            </a:r>
          </a:p>
          <a:p>
            <a:pPr lvl="2">
              <a:defRPr sz="1800">
                <a:uFillTx/>
              </a:defRPr>
            </a:pPr>
            <a:r>
              <a:rPr sz="4800">
                <a:uFill>
                  <a:solidFill/>
                </a:uFill>
              </a:rPr>
              <a:t>Body Level Three</a:t>
            </a:r>
          </a:p>
          <a:p>
            <a:pPr lvl="3">
              <a:defRPr sz="1800">
                <a:uFillTx/>
              </a:defRPr>
            </a:pPr>
            <a:r>
              <a:rPr sz="4000">
                <a:uFill>
                  <a:solidFill/>
                </a:uFill>
              </a:rPr>
              <a:t>Body Level Four</a:t>
            </a:r>
          </a:p>
          <a:p>
            <a:pPr lvl="4">
              <a:defRPr sz="1800">
                <a:uFillTx/>
              </a:defRPr>
            </a:pPr>
            <a:r>
              <a:rPr sz="4000">
                <a:uFill>
                  <a:solidFill/>
                </a:uFill>
              </a:rPr>
              <a:t>Body Level Five</a:t>
            </a:r>
          </a:p>
        </p:txBody>
      </p:sp>
      <p:sp>
        <p:nvSpPr>
          <p:cNvPr id="92" name="Shape 92"/>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4419600" y="762000"/>
            <a:ext cx="15544800" cy="3200400"/>
          </a:xfrm>
          <a:prstGeom prst="rect">
            <a:avLst/>
          </a:prstGeom>
          <a:ln w="12700">
            <a:miter lim="400000"/>
          </a:ln>
          <a:extLst>
            <a:ext uri="{C572A759-6A51-4108-AA02-DFA0A04FC94B}">
              <ma14:wrappingTextBoxFlag xmlns="" xmlns:ma14="http://schemas.microsoft.com/office/mac/drawingml/2011/main" val="1"/>
            </a:ext>
          </a:extLst>
        </p:spPr>
        <p:txBody>
          <a:bodyPr lIns="101600" tIns="101600" rIns="101600" bIns="101600" anchor="ctr"/>
          <a:lstStyle/>
          <a:p>
            <a:pPr lvl="0">
              <a:defRPr sz="1800">
                <a:uFillTx/>
              </a:defRPr>
            </a:pPr>
            <a:r>
              <a:rPr sz="8800">
                <a:uFill>
                  <a:solidFill/>
                </a:uFill>
              </a:rPr>
              <a:t>Title Text</a:t>
            </a:r>
          </a:p>
        </p:txBody>
      </p:sp>
      <p:sp>
        <p:nvSpPr>
          <p:cNvPr id="3" name="Shape 3"/>
          <p:cNvSpPr>
            <a:spLocks noGrp="1"/>
          </p:cNvSpPr>
          <p:nvPr>
            <p:ph type="body" idx="1"/>
          </p:nvPr>
        </p:nvSpPr>
        <p:spPr>
          <a:xfrm>
            <a:off x="4419600" y="3962400"/>
            <a:ext cx="15544800" cy="9753600"/>
          </a:xfrm>
          <a:prstGeom prst="rect">
            <a:avLst/>
          </a:prstGeom>
          <a:ln w="12700">
            <a:miter lim="400000"/>
          </a:ln>
          <a:extLst>
            <a:ext uri="{C572A759-6A51-4108-AA02-DFA0A04FC94B}">
              <ma14:wrappingTextBoxFlag xmlns="" xmlns:ma14="http://schemas.microsoft.com/office/mac/drawingml/2011/main" val="1"/>
            </a:ext>
          </a:extLst>
        </p:spPr>
        <p:txBody>
          <a:bodyPr lIns="101600" tIns="101600" rIns="101600" bIns="101600"/>
          <a:lstStyle>
            <a:lvl2pPr marL="1069339" indent="-571499">
              <a:spcBef>
                <a:spcPts val="600"/>
              </a:spcBef>
              <a:buChar char="–"/>
              <a:defRPr sz="5600"/>
            </a:lvl2pPr>
            <a:lvl3pPr marL="1412239" indent="-457200">
              <a:spcBef>
                <a:spcPts val="500"/>
              </a:spcBef>
              <a:defRPr sz="4800"/>
            </a:lvl3pPr>
            <a:lvl4pPr marL="1869439" indent="-457200">
              <a:spcBef>
                <a:spcPts val="400"/>
              </a:spcBef>
              <a:buChar char="–"/>
              <a:defRPr sz="4000"/>
            </a:lvl4pPr>
            <a:lvl5pPr marL="2326639" indent="-457200">
              <a:spcBef>
                <a:spcPts val="400"/>
              </a:spcBef>
              <a:buChar char="»"/>
              <a:defRPr sz="4000"/>
            </a:lvl5pPr>
          </a:lstStyle>
          <a:p>
            <a:pPr lvl="0">
              <a:defRPr sz="1800">
                <a:uFillTx/>
              </a:defRPr>
            </a:pPr>
            <a:r>
              <a:rPr sz="6400">
                <a:uFill>
                  <a:solidFill/>
                </a:uFill>
              </a:rPr>
              <a:t>Body Level One</a:t>
            </a:r>
          </a:p>
          <a:p>
            <a:pPr lvl="1">
              <a:defRPr sz="1800">
                <a:uFillTx/>
              </a:defRPr>
            </a:pPr>
            <a:r>
              <a:rPr sz="5600">
                <a:uFill>
                  <a:solidFill/>
                </a:uFill>
              </a:rPr>
              <a:t>Body Level Two</a:t>
            </a:r>
          </a:p>
          <a:p>
            <a:pPr lvl="2">
              <a:defRPr sz="1800">
                <a:uFillTx/>
              </a:defRPr>
            </a:pPr>
            <a:r>
              <a:rPr sz="4800">
                <a:uFill>
                  <a:solidFill/>
                </a:uFill>
              </a:rPr>
              <a:t>Body Level Three</a:t>
            </a:r>
          </a:p>
          <a:p>
            <a:pPr lvl="3">
              <a:defRPr sz="1800">
                <a:uFillTx/>
              </a:defRPr>
            </a:pPr>
            <a:r>
              <a:rPr sz="4000">
                <a:uFill>
                  <a:solidFill/>
                </a:uFill>
              </a:rPr>
              <a:t>Body Level Four</a:t>
            </a:r>
          </a:p>
          <a:p>
            <a:pPr lvl="4">
              <a:defRPr sz="1800">
                <a:uFillTx/>
              </a:defRPr>
            </a:pPr>
            <a:r>
              <a:rPr sz="4000">
                <a:uFill>
                  <a:solidFill/>
                </a:uFill>
              </a:rPr>
              <a:t>Body Level Five</a:t>
            </a:r>
          </a:p>
        </p:txBody>
      </p:sp>
      <p:sp>
        <p:nvSpPr>
          <p:cNvPr id="4" name="Shape 4"/>
          <p:cNvSpPr>
            <a:spLocks noGrp="1"/>
          </p:cNvSpPr>
          <p:nvPr>
            <p:ph type="sldNum" sz="quarter" idx="2"/>
          </p:nvPr>
        </p:nvSpPr>
        <p:spPr>
          <a:xfrm>
            <a:off x="17753682" y="12496800"/>
            <a:ext cx="611436" cy="597967"/>
          </a:xfrm>
          <a:prstGeom prst="rect">
            <a:avLst/>
          </a:prstGeom>
          <a:ln w="12700">
            <a:miter lim="400000"/>
          </a:ln>
        </p:spPr>
        <p:txBody>
          <a:bodyPr wrap="none" lIns="101600" tIns="101600" rIns="101600" bIns="101600">
            <a:spAutoFit/>
          </a:bodyPr>
          <a:lstStyle>
            <a:lvl1pPr defTabSz="584200">
              <a:defRPr sz="2800">
                <a:solidFill>
                  <a:srgbClr val="000000"/>
                </a:solidFill>
                <a:uFill>
                  <a:solidFill/>
                </a:uFill>
                <a:latin typeface="Arial"/>
                <a:ea typeface="Arial"/>
                <a:cs typeface="Arial"/>
                <a:sym typeface="Arial"/>
              </a:defRPr>
            </a:lvl1pPr>
          </a:lstStyle>
          <a:p>
            <a:pPr lvl="0"/>
            <a:fld id="{86CB4B4D-7CA3-9044-876B-883B54F8677D}" type="slidenum">
              <a:rPr/>
              <a:pPr lvl="0"/>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4" r:id="rId25"/>
    <p:sldLayoutId id="2147483675" r:id="rId26"/>
    <p:sldLayoutId id="2147483676" r:id="rId27"/>
    <p:sldLayoutId id="2147483677" r:id="rId28"/>
    <p:sldLayoutId id="2147483678" r:id="rId29"/>
    <p:sldLayoutId id="2147483679" r:id="rId30"/>
    <p:sldLayoutId id="2147483680" r:id="rId31"/>
    <p:sldLayoutId id="2147483681" r:id="rId32"/>
    <p:sldLayoutId id="2147483682" r:id="rId33"/>
    <p:sldLayoutId id="2147483683" r:id="rId34"/>
    <p:sldLayoutId id="2147483684" r:id="rId35"/>
  </p:sldLayoutIdLst>
  <p:transition spd="med"/>
  <p:txStyles>
    <p:titleStyle>
      <a:lvl1pPr marL="40639" marR="40639" algn="ctr">
        <a:defRPr sz="8800">
          <a:uFill>
            <a:solidFill/>
          </a:uFill>
          <a:latin typeface="Arial"/>
          <a:ea typeface="Arial"/>
          <a:cs typeface="Arial"/>
          <a:sym typeface="Arial"/>
        </a:defRPr>
      </a:lvl1pPr>
      <a:lvl2pPr marL="40639" marR="40639" indent="228600" algn="ctr">
        <a:defRPr sz="8800">
          <a:uFill>
            <a:solidFill/>
          </a:uFill>
          <a:latin typeface="Arial"/>
          <a:ea typeface="Arial"/>
          <a:cs typeface="Arial"/>
          <a:sym typeface="Arial"/>
        </a:defRPr>
      </a:lvl2pPr>
      <a:lvl3pPr marL="40639" marR="40639" indent="457200" algn="ctr">
        <a:defRPr sz="8800">
          <a:uFill>
            <a:solidFill/>
          </a:uFill>
          <a:latin typeface="Arial"/>
          <a:ea typeface="Arial"/>
          <a:cs typeface="Arial"/>
          <a:sym typeface="Arial"/>
        </a:defRPr>
      </a:lvl3pPr>
      <a:lvl4pPr marL="40639" marR="40639" indent="685800" algn="ctr">
        <a:defRPr sz="8800">
          <a:uFill>
            <a:solidFill/>
          </a:uFill>
          <a:latin typeface="Arial"/>
          <a:ea typeface="Arial"/>
          <a:cs typeface="Arial"/>
          <a:sym typeface="Arial"/>
        </a:defRPr>
      </a:lvl4pPr>
      <a:lvl5pPr marL="40639" marR="40639" indent="914400" algn="ctr">
        <a:defRPr sz="8800">
          <a:uFill>
            <a:solidFill/>
          </a:uFill>
          <a:latin typeface="Arial"/>
          <a:ea typeface="Arial"/>
          <a:cs typeface="Arial"/>
          <a:sym typeface="Arial"/>
        </a:defRPr>
      </a:lvl5pPr>
      <a:lvl6pPr marL="40639" marR="40639" indent="1143000" algn="ctr">
        <a:defRPr sz="8800">
          <a:uFill>
            <a:solidFill/>
          </a:uFill>
          <a:latin typeface="Arial"/>
          <a:ea typeface="Arial"/>
          <a:cs typeface="Arial"/>
          <a:sym typeface="Arial"/>
        </a:defRPr>
      </a:lvl6pPr>
      <a:lvl7pPr marL="40639" marR="40639" indent="1371600" algn="ctr">
        <a:defRPr sz="8800">
          <a:uFill>
            <a:solidFill/>
          </a:uFill>
          <a:latin typeface="Arial"/>
          <a:ea typeface="Arial"/>
          <a:cs typeface="Arial"/>
          <a:sym typeface="Arial"/>
        </a:defRPr>
      </a:lvl7pPr>
      <a:lvl8pPr marL="40639" marR="40639" indent="1600200" algn="ctr">
        <a:defRPr sz="8800">
          <a:uFill>
            <a:solidFill/>
          </a:uFill>
          <a:latin typeface="Arial"/>
          <a:ea typeface="Arial"/>
          <a:cs typeface="Arial"/>
          <a:sym typeface="Arial"/>
        </a:defRPr>
      </a:lvl8pPr>
      <a:lvl9pPr marL="40639" marR="40639" indent="1828800" algn="ctr">
        <a:defRPr sz="8800">
          <a:uFill>
            <a:solidFill/>
          </a:uFill>
          <a:latin typeface="Arial"/>
          <a:ea typeface="Arial"/>
          <a:cs typeface="Arial"/>
          <a:sym typeface="Arial"/>
        </a:defRPr>
      </a:lvl9pPr>
    </p:titleStyle>
    <p:bodyStyle>
      <a:lvl1pPr marL="726440" marR="40639" indent="-685800">
        <a:spcBef>
          <a:spcPts val="700"/>
        </a:spcBef>
        <a:buSzPct val="100000"/>
        <a:buChar char="•"/>
        <a:defRPr sz="6400">
          <a:uFill>
            <a:solidFill/>
          </a:uFill>
          <a:latin typeface="Arial"/>
          <a:ea typeface="Arial"/>
          <a:cs typeface="Arial"/>
          <a:sym typeface="Arial"/>
        </a:defRPr>
      </a:lvl1pPr>
      <a:lvl2pPr marL="1150982" marR="40639" indent="-653142">
        <a:spcBef>
          <a:spcPts val="700"/>
        </a:spcBef>
        <a:buSzPct val="100000"/>
        <a:buChar char="•"/>
        <a:defRPr sz="6400">
          <a:uFill>
            <a:solidFill/>
          </a:uFill>
          <a:latin typeface="Arial"/>
          <a:ea typeface="Arial"/>
          <a:cs typeface="Arial"/>
          <a:sym typeface="Arial"/>
        </a:defRPr>
      </a:lvl2pPr>
      <a:lvl3pPr marL="1564639" marR="40639" indent="-609600">
        <a:spcBef>
          <a:spcPts val="700"/>
        </a:spcBef>
        <a:buSzPct val="100000"/>
        <a:buChar char="•"/>
        <a:defRPr sz="6400">
          <a:uFill>
            <a:solidFill/>
          </a:uFill>
          <a:latin typeface="Arial"/>
          <a:ea typeface="Arial"/>
          <a:cs typeface="Arial"/>
          <a:sym typeface="Arial"/>
        </a:defRPr>
      </a:lvl3pPr>
      <a:lvl4pPr marL="2143759" marR="40639" indent="-731519">
        <a:spcBef>
          <a:spcPts val="700"/>
        </a:spcBef>
        <a:buSzPct val="100000"/>
        <a:buChar char="•"/>
        <a:defRPr sz="6400">
          <a:uFill>
            <a:solidFill/>
          </a:uFill>
          <a:latin typeface="Arial"/>
          <a:ea typeface="Arial"/>
          <a:cs typeface="Arial"/>
          <a:sym typeface="Arial"/>
        </a:defRPr>
      </a:lvl4pPr>
      <a:lvl5pPr marL="2600959" marR="40639" indent="-731519">
        <a:spcBef>
          <a:spcPts val="700"/>
        </a:spcBef>
        <a:buSzPct val="100000"/>
        <a:buChar char="•"/>
        <a:defRPr sz="6400">
          <a:uFill>
            <a:solidFill/>
          </a:uFill>
          <a:latin typeface="Arial"/>
          <a:ea typeface="Arial"/>
          <a:cs typeface="Arial"/>
          <a:sym typeface="Arial"/>
        </a:defRPr>
      </a:lvl5pPr>
      <a:lvl6pPr marL="2600959" marR="40639" indent="-731519">
        <a:spcBef>
          <a:spcPts val="700"/>
        </a:spcBef>
        <a:buSzPct val="100000"/>
        <a:buChar char="•"/>
        <a:defRPr sz="6400">
          <a:uFill>
            <a:solidFill/>
          </a:uFill>
          <a:latin typeface="Arial"/>
          <a:ea typeface="Arial"/>
          <a:cs typeface="Arial"/>
          <a:sym typeface="Arial"/>
        </a:defRPr>
      </a:lvl6pPr>
      <a:lvl7pPr marL="2600959" marR="40639" indent="-731519">
        <a:spcBef>
          <a:spcPts val="700"/>
        </a:spcBef>
        <a:buSzPct val="100000"/>
        <a:buChar char="•"/>
        <a:defRPr sz="6400">
          <a:uFill>
            <a:solidFill/>
          </a:uFill>
          <a:latin typeface="Arial"/>
          <a:ea typeface="Arial"/>
          <a:cs typeface="Arial"/>
          <a:sym typeface="Arial"/>
        </a:defRPr>
      </a:lvl7pPr>
      <a:lvl8pPr marL="2600959" marR="40639" indent="-731519">
        <a:spcBef>
          <a:spcPts val="700"/>
        </a:spcBef>
        <a:buSzPct val="100000"/>
        <a:buChar char="•"/>
        <a:defRPr sz="6400">
          <a:uFill>
            <a:solidFill/>
          </a:uFill>
          <a:latin typeface="Arial"/>
          <a:ea typeface="Arial"/>
          <a:cs typeface="Arial"/>
          <a:sym typeface="Arial"/>
        </a:defRPr>
      </a:lvl8pPr>
      <a:lvl9pPr marL="2600959" marR="40639" indent="-731519">
        <a:spcBef>
          <a:spcPts val="700"/>
        </a:spcBef>
        <a:buSzPct val="100000"/>
        <a:buChar char="•"/>
        <a:defRPr sz="6400">
          <a:uFill>
            <a:solidFill/>
          </a:uFill>
          <a:latin typeface="Arial"/>
          <a:ea typeface="Arial"/>
          <a:cs typeface="Arial"/>
          <a:sym typeface="Arial"/>
        </a:defRPr>
      </a:lvl9pPr>
    </p:bodyStyle>
    <p:otherStyle>
      <a:lvl1pPr algn="ctr" defTabSz="584200">
        <a:defRPr sz="2800">
          <a:solidFill>
            <a:schemeClr val="tx1"/>
          </a:solidFill>
          <a:uFill>
            <a:solidFill/>
          </a:uFill>
          <a:latin typeface="+mn-lt"/>
          <a:ea typeface="+mn-ea"/>
          <a:cs typeface="+mn-cs"/>
          <a:sym typeface="Arial"/>
        </a:defRPr>
      </a:lvl1pPr>
      <a:lvl2pPr indent="228600" algn="ctr" defTabSz="584200">
        <a:defRPr sz="2800">
          <a:solidFill>
            <a:schemeClr val="tx1"/>
          </a:solidFill>
          <a:uFill>
            <a:solidFill/>
          </a:uFill>
          <a:latin typeface="+mn-lt"/>
          <a:ea typeface="+mn-ea"/>
          <a:cs typeface="+mn-cs"/>
          <a:sym typeface="Arial"/>
        </a:defRPr>
      </a:lvl2pPr>
      <a:lvl3pPr indent="457200" algn="ctr" defTabSz="584200">
        <a:defRPr sz="2800">
          <a:solidFill>
            <a:schemeClr val="tx1"/>
          </a:solidFill>
          <a:uFill>
            <a:solidFill/>
          </a:uFill>
          <a:latin typeface="+mn-lt"/>
          <a:ea typeface="+mn-ea"/>
          <a:cs typeface="+mn-cs"/>
          <a:sym typeface="Arial"/>
        </a:defRPr>
      </a:lvl3pPr>
      <a:lvl4pPr indent="685800" algn="ctr" defTabSz="584200">
        <a:defRPr sz="2800">
          <a:solidFill>
            <a:schemeClr val="tx1"/>
          </a:solidFill>
          <a:uFill>
            <a:solidFill/>
          </a:uFill>
          <a:latin typeface="+mn-lt"/>
          <a:ea typeface="+mn-ea"/>
          <a:cs typeface="+mn-cs"/>
          <a:sym typeface="Arial"/>
        </a:defRPr>
      </a:lvl4pPr>
      <a:lvl5pPr indent="914400" algn="ctr" defTabSz="584200">
        <a:defRPr sz="2800">
          <a:solidFill>
            <a:schemeClr val="tx1"/>
          </a:solidFill>
          <a:uFill>
            <a:solidFill/>
          </a:uFill>
          <a:latin typeface="+mn-lt"/>
          <a:ea typeface="+mn-ea"/>
          <a:cs typeface="+mn-cs"/>
          <a:sym typeface="Arial"/>
        </a:defRPr>
      </a:lvl5pPr>
      <a:lvl6pPr indent="1143000" algn="ctr" defTabSz="584200">
        <a:defRPr sz="2800">
          <a:solidFill>
            <a:schemeClr val="tx1"/>
          </a:solidFill>
          <a:uFill>
            <a:solidFill/>
          </a:uFill>
          <a:latin typeface="+mn-lt"/>
          <a:ea typeface="+mn-ea"/>
          <a:cs typeface="+mn-cs"/>
          <a:sym typeface="Arial"/>
        </a:defRPr>
      </a:lvl6pPr>
      <a:lvl7pPr indent="1371600" algn="ctr" defTabSz="584200">
        <a:defRPr sz="2800">
          <a:solidFill>
            <a:schemeClr val="tx1"/>
          </a:solidFill>
          <a:uFill>
            <a:solidFill/>
          </a:uFill>
          <a:latin typeface="+mn-lt"/>
          <a:ea typeface="+mn-ea"/>
          <a:cs typeface="+mn-cs"/>
          <a:sym typeface="Arial"/>
        </a:defRPr>
      </a:lvl7pPr>
      <a:lvl8pPr indent="1600200" algn="ctr" defTabSz="584200">
        <a:defRPr sz="2800">
          <a:solidFill>
            <a:schemeClr val="tx1"/>
          </a:solidFill>
          <a:uFill>
            <a:solidFill/>
          </a:uFill>
          <a:latin typeface="+mn-lt"/>
          <a:ea typeface="+mn-ea"/>
          <a:cs typeface="+mn-cs"/>
          <a:sym typeface="Arial"/>
        </a:defRPr>
      </a:lvl8pPr>
      <a:lvl9pPr indent="1828800" algn="ctr" defTabSz="584200">
        <a:defRPr sz="2800">
          <a:solidFill>
            <a:schemeClr val="tx1"/>
          </a:solidFill>
          <a:uFill>
            <a:solidFill/>
          </a:uFill>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10.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www.newadvent.org" TargetMode="External"/><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5.tiff"/><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jpeg"/><Relationship Id="rId1" Type="http://schemas.openxmlformats.org/officeDocument/2006/relationships/slideLayout" Target="../slideLayouts/slideLayout10.xml"/><Relationship Id="rId4" Type="http://schemas.openxmlformats.org/officeDocument/2006/relationships/image" Target="../media/image41.png"/></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47.tiff"/><Relationship Id="rId2" Type="http://schemas.openxmlformats.org/officeDocument/2006/relationships/image" Target="../media/image1.jpeg"/><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jpeg"/><Relationship Id="rId1" Type="http://schemas.openxmlformats.org/officeDocument/2006/relationships/slideLayout" Target="../slideLayouts/slideLayout33.xml"/></Relationships>
</file>

<file path=ppt/slides/_rels/slide5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6.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4.xml"/></Relationships>
</file>

<file path=ppt/slides/_rels/slide6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5.xml"/></Relationships>
</file>

<file path=ppt/slides/_rels/slide7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5.xml"/></Relationships>
</file>

<file path=ppt/slides/_rels/slide7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8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8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35.xml"/></Relationships>
</file>

<file path=ppt/slides/_rels/slide8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35.xml"/></Relationships>
</file>

<file path=ppt/slides/_rels/slide8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35.xml"/></Relationships>
</file>

<file path=ppt/slides/_rels/slide8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35.xml"/></Relationships>
</file>

<file path=ppt/slides/_rels/slide8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35.xml"/></Relationships>
</file>

<file path=ppt/slides/_rels/slide8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35.xml"/></Relationships>
</file>

<file path=ppt/slides/_rels/slide8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35.xml"/></Relationships>
</file>

<file path=ppt/slides/_rels/slide8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35.xml"/></Relationships>
</file>

<file path=ppt/slides/_rels/slide8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35.xml"/></Relationships>
</file>

<file path=ppt/slides/_rels/slide9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35.xml"/></Relationships>
</file>

<file path=ppt/slides/_rels/slide9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35.xml"/></Relationships>
</file>

<file path=ppt/slides/_rels/slide9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35.xml"/></Relationships>
</file>

<file path=ppt/slides/_rels/slide9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35.xml"/></Relationships>
</file>

<file path=ppt/slides/_rels/slide9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35.xml"/></Relationships>
</file>

<file path=ppt/slides/_rels/slide9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35.xml"/></Relationships>
</file>

<file path=ppt/slides/_rels/slide9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35.xml"/></Relationships>
</file>

<file path=ppt/slides/_rels/slide9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35.xml"/></Relationships>
</file>

<file path=ppt/slides/_rels/slide9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4.xml"/></Relationships>
</file>

<file path=ppt/slides/_rels/slide102.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4.xml"/></Relationships>
</file>

<file path=ppt/slides/_rels/slide10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4.xml"/></Relationships>
</file>

<file path=ppt/slides/_rels/slide10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3.xml"/></Relationships>
</file>

<file path=ppt/slides/_rels/slide10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3.xml"/></Relationships>
</file>

<file path=ppt/slides/_rels/slide106.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0.xml"/><Relationship Id="rId4" Type="http://schemas.openxmlformats.org/officeDocument/2006/relationships/image" Target="../media/image90.jpe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Shape 96"/>
          <p:cNvSpPr>
            <a:spLocks noGrp="1"/>
          </p:cNvSpPr>
          <p:nvPr>
            <p:ph type="title"/>
          </p:nvPr>
        </p:nvSpPr>
        <p:spPr>
          <a:prstGeom prst="rect">
            <a:avLst/>
          </a:prstGeom>
        </p:spPr>
        <p:txBody>
          <a:bodyPr/>
          <a:lstStyle/>
          <a:p>
            <a:pPr lvl="0">
              <a:defRPr sz="1800" cap="none" spc="0">
                <a:solidFill>
                  <a:srgbClr val="000000"/>
                </a:solidFill>
              </a:defRPr>
            </a:pPr>
            <a:r>
              <a:rPr sz="8600" cap="all" spc="1375" smtClean="0">
                <a:solidFill>
                  <a:srgbClr val="FFFFFF"/>
                </a:solidFill>
              </a:rPr>
              <a:t>Pro</a:t>
            </a:r>
            <a:r>
              <a:rPr lang="sk-SK" sz="8600" cap="all" spc="1375" dirty="0" err="1" smtClean="0">
                <a:solidFill>
                  <a:srgbClr val="FFFFFF"/>
                </a:solidFill>
              </a:rPr>
              <a:t>roctvá</a:t>
            </a:r>
            <a:r>
              <a:rPr lang="sk-SK" sz="8600" cap="all" spc="1375" dirty="0" smtClean="0">
                <a:solidFill>
                  <a:srgbClr val="FFFFFF"/>
                </a:solidFill>
              </a:rPr>
              <a:t> nádeje</a:t>
            </a:r>
            <a:endParaRPr sz="8600" cap="all" spc="1375">
              <a:solidFill>
                <a:srgbClr val="FFFFFF"/>
              </a:solidFill>
            </a:endParaRPr>
          </a:p>
        </p:txBody>
      </p:sp>
      <p:sp>
        <p:nvSpPr>
          <p:cNvPr id="97" name="Shape 97"/>
          <p:cNvSpPr>
            <a:spLocks noGrp="1"/>
          </p:cNvSpPr>
          <p:nvPr>
            <p:ph type="body" idx="1"/>
          </p:nvPr>
        </p:nvSpPr>
        <p:spPr>
          <a:prstGeom prst="rect">
            <a:avLst/>
          </a:prstGeom>
        </p:spPr>
        <p:txBody>
          <a:bodyPr/>
          <a:lstStyle/>
          <a:p>
            <a:pPr lvl="0">
              <a:defRPr sz="1800" cap="none" spc="0">
                <a:solidFill>
                  <a:srgbClr val="000000"/>
                </a:solidFill>
              </a:defRPr>
            </a:pPr>
            <a:r>
              <a:rPr lang="sk-SK" sz="3200" cap="all" spc="512" dirty="0" smtClean="0">
                <a:solidFill>
                  <a:srgbClr val="FFFFFF"/>
                </a:solidFill>
              </a:rPr>
              <a:t>Vitajte na seminári</a:t>
            </a:r>
            <a:endParaRPr sz="3200" cap="all" spc="512">
              <a:solidFill>
                <a:srgbClr val="FFFFFF"/>
              </a:solidFill>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Shape 99"/>
          <p:cNvSpPr>
            <a:spLocks noGrp="1"/>
          </p:cNvSpPr>
          <p:nvPr>
            <p:ph type="title"/>
          </p:nvPr>
        </p:nvSpPr>
        <p:spPr>
          <a:prstGeom prst="rect">
            <a:avLst/>
          </a:prstGeom>
        </p:spPr>
        <p:txBody>
          <a:bodyPr>
            <a:normAutofit/>
          </a:bodyPr>
          <a:lstStyle>
            <a:lvl1pPr algn="ctr"/>
          </a:lstStyle>
          <a:p>
            <a:pPr lvl="0">
              <a:defRPr sz="1800" cap="none" spc="0">
                <a:solidFill>
                  <a:srgbClr val="000000"/>
                </a:solidFill>
              </a:defRPr>
            </a:pPr>
            <a:r>
              <a:rPr lang="sk-SK" sz="8800" b="1" dirty="0">
                <a:solidFill>
                  <a:schemeClr val="tx1"/>
                </a:solidFill>
              </a:rPr>
              <a:t> </a:t>
            </a:r>
            <a:r>
              <a:rPr lang="sk-SK" sz="8800" dirty="0" smtClean="0">
                <a:solidFill>
                  <a:schemeClr val="tx1"/>
                </a:solidFill>
              </a:rPr>
              <a:t>PÄŤ </a:t>
            </a:r>
            <a:r>
              <a:rPr lang="sk-SK" sz="8800" cap="all" spc="1375" dirty="0" smtClean="0">
                <a:solidFill>
                  <a:srgbClr val="FFFFFF"/>
                </a:solidFill>
              </a:rPr>
              <a:t>krokov k pravde</a:t>
            </a:r>
            <a:endParaRPr sz="8800" cap="all" spc="1375" dirty="0">
              <a:solidFill>
                <a:srgbClr val="FFFFFF"/>
              </a:solidFill>
            </a:endParaRPr>
          </a:p>
        </p:txBody>
      </p:sp>
      <p:sp>
        <p:nvSpPr>
          <p:cNvPr id="100" name="Shape 100"/>
          <p:cNvSpPr>
            <a:spLocks noGrp="1"/>
          </p:cNvSpPr>
          <p:nvPr>
            <p:ph type="body" idx="1"/>
          </p:nvPr>
        </p:nvSpPr>
        <p:spPr>
          <a:xfrm>
            <a:off x="9217917" y="7486401"/>
            <a:ext cx="5948166" cy="978398"/>
          </a:xfrm>
          <a:prstGeom prst="rect">
            <a:avLst/>
          </a:prstGeom>
          <a:ln>
            <a:solidFill>
              <a:srgbClr val="FFFFFF"/>
            </a:solidFill>
          </a:ln>
        </p:spPr>
        <p:txBody>
          <a:bodyPr/>
          <a:lstStyle>
            <a:lvl1pPr algn="ctr"/>
          </a:lstStyle>
          <a:p>
            <a:pPr lvl="0">
              <a:defRPr sz="1800" cap="none" spc="0">
                <a:solidFill>
                  <a:srgbClr val="000000"/>
                </a:solidFill>
              </a:defRPr>
            </a:pPr>
            <a:r>
              <a:rPr sz="3200" cap="all" spc="512">
                <a:solidFill>
                  <a:srgbClr val="FFFFFF"/>
                </a:solidFill>
              </a:rPr>
              <a:t>WITH Troy smith</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99"/>
                                        </p:tgtEl>
                                        <p:attrNameLst>
                                          <p:attrName>style.visibility</p:attrName>
                                        </p:attrNameLst>
                                      </p:cBhvr>
                                      <p:to>
                                        <p:strVal val="visible"/>
                                      </p:to>
                                    </p:set>
                                    <p:animEffect transition="in" filter="dissolve">
                                      <p:cBhvr>
                                        <p:cTn id="7" dur="1500"/>
                                        <p:tgtEl>
                                          <p:spTgt spid="99"/>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100"/>
                                        </p:tgtEl>
                                        <p:attrNameLst>
                                          <p:attrName>style.visibility</p:attrName>
                                        </p:attrNameLst>
                                      </p:cBhvr>
                                      <p:to>
                                        <p:strVal val="visible"/>
                                      </p:to>
                                    </p:set>
                                    <p:animEffect transition="in" filter="dissolve">
                                      <p:cBhvr>
                                        <p:cTn id="11" dur="125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1" animBg="1" advAuto="0"/>
      <p:bldP spid="100" grpId="2" animBg="1" advAuto="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 name="Shape 102"/>
          <p:cNvSpPr>
            <a:spLocks noGrp="1"/>
          </p:cNvSpPr>
          <p:nvPr>
            <p:ph type="body" idx="1"/>
          </p:nvPr>
        </p:nvSpPr>
        <p:spPr>
          <a:xfrm>
            <a:off x="1238250" y="2292889"/>
            <a:ext cx="21907500" cy="9448801"/>
          </a:xfrm>
          <a:prstGeom prst="rect">
            <a:avLst/>
          </a:prstGeom>
        </p:spPr>
        <p:txBody>
          <a:bodyPr/>
          <a:lstStyle/>
          <a:p>
            <a:pPr marL="0" lvl="0" indent="0" algn="ctr">
              <a:buSzTx/>
              <a:buNone/>
              <a:defRPr sz="1800">
                <a:solidFill>
                  <a:srgbClr val="000000"/>
                </a:solidFill>
              </a:defRPr>
            </a:pPr>
            <a:r>
              <a:rPr sz="5000">
                <a:solidFill>
                  <a:srgbClr val="FFFFFF"/>
                </a:solidFill>
              </a:rPr>
              <a:t>Turn your eyes upon Jesus, </a:t>
            </a:r>
          </a:p>
          <a:p>
            <a:pPr marL="0" lvl="0" indent="0" algn="ctr">
              <a:buSzTx/>
              <a:buNone/>
              <a:defRPr sz="1800">
                <a:solidFill>
                  <a:srgbClr val="000000"/>
                </a:solidFill>
              </a:defRPr>
            </a:pPr>
            <a:r>
              <a:rPr sz="5000">
                <a:solidFill>
                  <a:srgbClr val="FFFFFF"/>
                </a:solidFill>
              </a:rPr>
              <a:t>Look full in His wonderful face,</a:t>
            </a:r>
          </a:p>
          <a:p>
            <a:pPr marL="0" lvl="0" indent="0" algn="ctr">
              <a:buSzTx/>
              <a:buNone/>
              <a:defRPr sz="1800">
                <a:solidFill>
                  <a:srgbClr val="000000"/>
                </a:solidFill>
              </a:defRPr>
            </a:pPr>
            <a:r>
              <a:rPr sz="5000">
                <a:solidFill>
                  <a:srgbClr val="FFFFFF"/>
                </a:solidFill>
              </a:rPr>
              <a:t>And the things of earth will grow strangely dim, </a:t>
            </a:r>
          </a:p>
          <a:p>
            <a:pPr marL="0" lvl="0" indent="0" algn="ctr">
              <a:buSzTx/>
              <a:buNone/>
              <a:defRPr sz="1800">
                <a:solidFill>
                  <a:srgbClr val="000000"/>
                </a:solidFill>
              </a:defRPr>
            </a:pPr>
            <a:r>
              <a:rPr sz="5000">
                <a:solidFill>
                  <a:srgbClr val="FFFFFF"/>
                </a:solidFill>
              </a:rPr>
              <a:t>In the light of His glory and grace</a:t>
            </a:r>
          </a:p>
        </p:txBody>
      </p:sp>
    </p:spTree>
  </p:cSld>
  <p:clrMapOvr>
    <a:masterClrMapping/>
  </p:clrMapOvr>
  <p:transition spd="med">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 name="17-WOMAN-DRUNK-WITH-BLOOD3.jpg"/>
          <p:cNvPicPr/>
          <p:nvPr/>
        </p:nvPicPr>
        <p:blipFill>
          <a:blip r:embed="rId2" cstate="screen">
            <a:extLst>
              <a:ext uri="{28A0092B-C50C-407E-A947-70E740481C1C}">
                <a14:useLocalDpi xmlns:a14="http://schemas.microsoft.com/office/drawing/2010/main"/>
              </a:ext>
            </a:extLst>
          </a:blip>
          <a:srcRect/>
          <a:stretch>
            <a:fillRect/>
          </a:stretch>
        </p:blipFill>
        <p:spPr>
          <a:xfrm>
            <a:off x="13367710" y="508525"/>
            <a:ext cx="10339143" cy="12363890"/>
          </a:xfrm>
          <a:prstGeom prst="rect">
            <a:avLst/>
          </a:prstGeom>
          <a:ln w="25400">
            <a:solidFill>
              <a:srgbClr val="FFFFFF"/>
            </a:solidFill>
            <a:miter lim="400000"/>
          </a:ln>
          <a:effectLst>
            <a:reflection stA="32440" endPos="40000" dir="5400000" sy="-100000" algn="bl" rotWithShape="0"/>
          </a:effectLst>
        </p:spPr>
      </p:pic>
      <p:sp>
        <p:nvSpPr>
          <p:cNvPr id="105" name="Shape 105"/>
          <p:cNvSpPr>
            <a:spLocks noGrp="1"/>
          </p:cNvSpPr>
          <p:nvPr>
            <p:ph type="title"/>
          </p:nvPr>
        </p:nvSpPr>
        <p:spPr>
          <a:xfrm>
            <a:off x="2179008" y="5846960"/>
            <a:ext cx="7859384" cy="2022080"/>
          </a:xfrm>
          <a:prstGeom prst="rect">
            <a:avLst/>
          </a:prstGeom>
        </p:spPr>
        <p:txBody>
          <a:bodyPr/>
          <a:lstStyle/>
          <a:p>
            <a:pPr lvl="0">
              <a:defRPr sz="1800" cap="none" spc="0">
                <a:solidFill>
                  <a:srgbClr val="000000"/>
                </a:solidFill>
              </a:defRPr>
            </a:pPr>
            <a:r>
              <a:rPr lang="sk-SK" sz="6200" cap="all" spc="992" dirty="0" smtClean="0">
                <a:solidFill>
                  <a:srgbClr val="FFFFFF"/>
                </a:solidFill>
              </a:rPr>
              <a:t>Dve ženy zo zjavenia </a:t>
            </a:r>
            <a:r>
              <a:rPr lang="sk-SK" sz="6200" cap="all" spc="992" dirty="0" err="1" smtClean="0">
                <a:solidFill>
                  <a:srgbClr val="FFFFFF"/>
                </a:solidFill>
              </a:rPr>
              <a:t>jána</a:t>
            </a:r>
            <a:endParaRPr sz="6200" cap="all" spc="992">
              <a:solidFill>
                <a:srgbClr val="FFFFFF"/>
              </a:solidFill>
            </a:endParaRPr>
          </a:p>
        </p:txBody>
      </p:sp>
      <p:pic>
        <p:nvPicPr>
          <p:cNvPr id="106" name="pasted-image.pdf"/>
          <p:cNvPicPr/>
          <p:nvPr/>
        </p:nvPicPr>
        <p:blipFill>
          <a:blip r:embed="rId3">
            <a:extLst/>
          </a:blip>
          <a:stretch>
            <a:fillRect/>
          </a:stretch>
        </p:blipFill>
        <p:spPr>
          <a:xfrm>
            <a:off x="15642394" y="-3502355"/>
            <a:ext cx="11800866" cy="16510868"/>
          </a:xfrm>
          <a:prstGeom prst="rect">
            <a:avLst/>
          </a:prstGeom>
          <a:ln w="12700">
            <a:miter lim="400000"/>
          </a:ln>
          <a:effectLst>
            <a:outerShdw blurRad="228600" dist="25400" dir="5400000" rotWithShape="0">
              <a:srgbClr val="FFFFFF">
                <a:alpha val="56293"/>
              </a:srgbClr>
            </a:outerShdw>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105"/>
                                        </p:tgtEl>
                                        <p:attrNameLst>
                                          <p:attrName>style.visibility</p:attrName>
                                        </p:attrNameLst>
                                      </p:cBhvr>
                                      <p:to>
                                        <p:strVal val="visible"/>
                                      </p:to>
                                    </p:set>
                                    <p:animEffect transition="in" filter="dissolve">
                                      <p:cBhvr>
                                        <p:cTn id="7" dur="1000"/>
                                        <p:tgtEl>
                                          <p:spTgt spid="10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04"/>
                                        </p:tgtEl>
                                        <p:attrNameLst>
                                          <p:attrName>style.visibility</p:attrName>
                                        </p:attrNameLst>
                                      </p:cBhvr>
                                      <p:to>
                                        <p:strVal val="visible"/>
                                      </p:to>
                                    </p:set>
                                    <p:animEffect transition="in" filter="dissolve">
                                      <p:cBhvr>
                                        <p:cTn id="11" dur="1500"/>
                                        <p:tgtEl>
                                          <p:spTgt spid="104"/>
                                        </p:tgtEl>
                                      </p:cBhvr>
                                    </p:animEffect>
                                  </p:childTnLst>
                                </p:cTn>
                              </p:par>
                            </p:childTnLst>
                          </p:cTn>
                        </p:par>
                        <p:par>
                          <p:cTn id="12" fill="hold">
                            <p:stCondLst>
                              <p:cond delay="2500"/>
                            </p:stCondLst>
                            <p:childTnLst>
                              <p:par>
                                <p:cTn id="13" presetID="9" presetClass="entr" presetSubtype="0" fill="hold" grpId="3" nodeType="afterEffect">
                                  <p:stCondLst>
                                    <p:cond delay="0"/>
                                  </p:stCondLst>
                                  <p:iterate>
                                    <p:tmAbs val="0"/>
                                  </p:iterate>
                                  <p:childTnLst>
                                    <p:set>
                                      <p:cBhvr>
                                        <p:cTn id="14" fill="hold"/>
                                        <p:tgtEl>
                                          <p:spTgt spid="106"/>
                                        </p:tgtEl>
                                        <p:attrNameLst>
                                          <p:attrName>style.visibility</p:attrName>
                                        </p:attrNameLst>
                                      </p:cBhvr>
                                      <p:to>
                                        <p:strVal val="visible"/>
                                      </p:to>
                                    </p:set>
                                    <p:animEffect transition="in" filter="dissolve">
                                      <p:cBhvr>
                                        <p:cTn id="15" dur="1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2" animBg="1" advAuto="0"/>
      <p:bldP spid="105" grpId="1" animBg="1" advAuto="0"/>
      <p:bldP spid="106" grpId="3"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Candles-for-IWOOP.jpg"/>
          <p:cNvPicPr/>
          <p:nvPr/>
        </p:nvPicPr>
        <p:blipFill>
          <a:blip r:embed="rId2" cstate="screen">
            <a:extLst>
              <a:ext uri="{28A0092B-C50C-407E-A947-70E740481C1C}">
                <a14:useLocalDpi xmlns:a14="http://schemas.microsoft.com/office/drawing/2010/main"/>
              </a:ext>
            </a:extLst>
          </a:blip>
          <a:srcRect/>
          <a:stretch>
            <a:fillRect/>
          </a:stretch>
        </p:blipFill>
        <p:spPr>
          <a:xfrm>
            <a:off x="-114716" y="-201669"/>
            <a:ext cx="11717564" cy="14119337"/>
          </a:xfrm>
          <a:prstGeom prst="rect">
            <a:avLst/>
          </a:prstGeom>
          <a:ln w="12700">
            <a:miter lim="400000"/>
          </a:ln>
        </p:spPr>
      </p:pic>
      <p:sp>
        <p:nvSpPr>
          <p:cNvPr id="109" name="Shape 109"/>
          <p:cNvSpPr/>
          <p:nvPr/>
        </p:nvSpPr>
        <p:spPr>
          <a:xfrm>
            <a:off x="12779658" y="947603"/>
            <a:ext cx="10947735" cy="31941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Vy ste svetlom sveta</a:t>
            </a:r>
            <a:r>
              <a:rPr sz="5000" smtClean="0">
                <a:solidFill>
                  <a:srgbClr val="FFFFFF"/>
                </a:solidFill>
              </a:rPr>
              <a:t>. </a:t>
            </a:r>
            <a:r>
              <a:rPr lang="sk-SK" sz="5000" dirty="0" smtClean="0">
                <a:solidFill>
                  <a:srgbClr val="FFFFFF"/>
                </a:solidFill>
              </a:rPr>
              <a:t>Mesto ležiace hore na vrchu nemôže sa ukryť</a:t>
            </a:r>
            <a:r>
              <a:rPr sz="5000" smtClean="0">
                <a:solidFill>
                  <a:srgbClr val="FFFFFF"/>
                </a:solidFill>
              </a:rPr>
              <a:t>.”</a:t>
            </a:r>
            <a:endParaRPr sz="5000">
              <a:solidFill>
                <a:srgbClr val="FFFFFF"/>
              </a:solidFill>
            </a:endParaRPr>
          </a:p>
        </p:txBody>
      </p:sp>
      <p:sp>
        <p:nvSpPr>
          <p:cNvPr id="110" name="Shape 110"/>
          <p:cNvSpPr/>
          <p:nvPr/>
        </p:nvSpPr>
        <p:spPr>
          <a:xfrm>
            <a:off x="12461450" y="3721634"/>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sz="3200" cap="all" spc="512" smtClean="0">
                <a:solidFill>
                  <a:srgbClr val="FFFFFF"/>
                </a:solidFill>
              </a:rPr>
              <a:t>Mat</a:t>
            </a:r>
            <a:r>
              <a:rPr lang="sk-SK" sz="3200" cap="all" spc="512" dirty="0" err="1" smtClean="0">
                <a:solidFill>
                  <a:srgbClr val="FFFFFF"/>
                </a:solidFill>
              </a:rPr>
              <a:t>úš</a:t>
            </a:r>
            <a:r>
              <a:rPr sz="3200" cap="all" spc="512" smtClean="0">
                <a:solidFill>
                  <a:srgbClr val="FFFFFF"/>
                </a:solidFill>
              </a:rPr>
              <a:t> </a:t>
            </a:r>
            <a:r>
              <a:rPr sz="3200" cap="all" spc="512">
                <a:solidFill>
                  <a:srgbClr val="FFFFFF"/>
                </a:solidFill>
              </a:rPr>
              <a:t>5:14</a:t>
            </a:r>
          </a:p>
        </p:txBody>
      </p:sp>
    </p:spTree>
  </p:cSld>
  <p:clrMapOvr>
    <a:masterClrMapping/>
  </p:clrMapOvr>
  <p:transition spd="med">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 name="GoodSalt-lwjas0440.jpg"/>
          <p:cNvPicPr/>
          <p:nvPr/>
        </p:nvPicPr>
        <p:blipFill>
          <a:blip r:embed="rId2" cstate="screen">
            <a:extLst>
              <a:ext uri="{28A0092B-C50C-407E-A947-70E740481C1C}">
                <a14:useLocalDpi xmlns:a14="http://schemas.microsoft.com/office/drawing/2010/main"/>
              </a:ext>
            </a:extLst>
          </a:blip>
          <a:srcRect/>
          <a:stretch>
            <a:fillRect/>
          </a:stretch>
        </p:blipFill>
        <p:spPr>
          <a:xfrm>
            <a:off x="-114716" y="-201669"/>
            <a:ext cx="11717564" cy="14119337"/>
          </a:xfrm>
          <a:prstGeom prst="rect">
            <a:avLst/>
          </a:prstGeom>
          <a:ln w="12700">
            <a:miter lim="400000"/>
          </a:ln>
        </p:spPr>
      </p:pic>
      <p:sp>
        <p:nvSpPr>
          <p:cNvPr id="115" name="Shape 115"/>
          <p:cNvSpPr/>
          <p:nvPr/>
        </p:nvSpPr>
        <p:spPr>
          <a:xfrm>
            <a:off x="12779658" y="5890084"/>
            <a:ext cx="10947735" cy="31941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 Aby nebolo roztržky v tele [Kristovom]...</a:t>
            </a:r>
            <a:r>
              <a:rPr sz="5000" smtClean="0">
                <a:solidFill>
                  <a:srgbClr val="FFFFFF"/>
                </a:solidFill>
              </a:rPr>
              <a:t>”</a:t>
            </a:r>
            <a:endParaRPr sz="5000">
              <a:solidFill>
                <a:srgbClr val="FFFFFF"/>
              </a:solidFill>
            </a:endParaRPr>
          </a:p>
        </p:txBody>
      </p:sp>
      <p:sp>
        <p:nvSpPr>
          <p:cNvPr id="116" name="Shape 116"/>
          <p:cNvSpPr/>
          <p:nvPr/>
        </p:nvSpPr>
        <p:spPr>
          <a:xfrm>
            <a:off x="12461450" y="866411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a:t>
            </a:r>
            <a:r>
              <a:rPr lang="sk-SK" sz="3200" cap="all" spc="512" dirty="0" err="1" smtClean="0">
                <a:solidFill>
                  <a:srgbClr val="FFFFFF"/>
                </a:solidFill>
              </a:rPr>
              <a:t>korinťanom</a:t>
            </a:r>
            <a:r>
              <a:rPr sz="3200" cap="all" spc="512" smtClean="0">
                <a:solidFill>
                  <a:srgbClr val="FFFFFF"/>
                </a:solidFill>
              </a:rPr>
              <a:t> </a:t>
            </a:r>
            <a:r>
              <a:rPr sz="3200" cap="all" spc="512">
                <a:solidFill>
                  <a:srgbClr val="FFFFFF"/>
                </a:solidFill>
              </a:rPr>
              <a:t>12:25</a:t>
            </a:r>
          </a:p>
        </p:txBody>
      </p:sp>
      <p:sp>
        <p:nvSpPr>
          <p:cNvPr id="7" name="Shape 109"/>
          <p:cNvSpPr/>
          <p:nvPr/>
        </p:nvSpPr>
        <p:spPr>
          <a:xfrm>
            <a:off x="12779658" y="947603"/>
            <a:ext cx="10947735" cy="31941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Vy ste svetlom sveta</a:t>
            </a:r>
            <a:r>
              <a:rPr sz="5000" smtClean="0">
                <a:solidFill>
                  <a:srgbClr val="FFFFFF"/>
                </a:solidFill>
              </a:rPr>
              <a:t>. </a:t>
            </a:r>
            <a:r>
              <a:rPr lang="sk-SK" sz="5000" dirty="0" smtClean="0">
                <a:solidFill>
                  <a:srgbClr val="FFFFFF"/>
                </a:solidFill>
              </a:rPr>
              <a:t>Mesto ležiace hore na vrchu nemôže sa ukryť</a:t>
            </a:r>
            <a:r>
              <a:rPr sz="5000" smtClean="0">
                <a:solidFill>
                  <a:srgbClr val="FFFFFF"/>
                </a:solidFill>
              </a:rPr>
              <a:t>.”</a:t>
            </a:r>
            <a:endParaRPr sz="5000">
              <a:solidFill>
                <a:srgbClr val="FFFFFF"/>
              </a:solidFill>
            </a:endParaRPr>
          </a:p>
        </p:txBody>
      </p:sp>
      <p:sp>
        <p:nvSpPr>
          <p:cNvPr id="8" name="Shape 110"/>
          <p:cNvSpPr/>
          <p:nvPr/>
        </p:nvSpPr>
        <p:spPr>
          <a:xfrm>
            <a:off x="12461450" y="3721634"/>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sz="3200" cap="all" spc="512" smtClean="0">
                <a:solidFill>
                  <a:srgbClr val="FFFFFF"/>
                </a:solidFill>
              </a:rPr>
              <a:t>Mat</a:t>
            </a:r>
            <a:r>
              <a:rPr lang="sk-SK" sz="3200" cap="all" spc="512" dirty="0" err="1" smtClean="0">
                <a:solidFill>
                  <a:srgbClr val="FFFFFF"/>
                </a:solidFill>
              </a:rPr>
              <a:t>úš</a:t>
            </a:r>
            <a:r>
              <a:rPr sz="3200" cap="all" spc="512" smtClean="0">
                <a:solidFill>
                  <a:srgbClr val="FFFFFF"/>
                </a:solidFill>
              </a:rPr>
              <a:t> </a:t>
            </a:r>
            <a:r>
              <a:rPr sz="3200" cap="all" spc="512">
                <a:solidFill>
                  <a:srgbClr val="FFFFFF"/>
                </a:solidFill>
              </a:rPr>
              <a:t>5:14</a:t>
            </a:r>
          </a:p>
        </p:txBody>
      </p:sp>
    </p:spTree>
  </p:cSld>
  <p:clrMapOvr>
    <a:masterClrMapping/>
  </p:clrMapOvr>
  <p:transition spd="med">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119" name="Shape 119"/>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Aký je Ježišov plán a túžba</a:t>
            </a:r>
            <a:r>
              <a:rPr sz="5000" smtClean="0">
                <a:solidFill>
                  <a:srgbClr val="FFFFFF"/>
                </a:solidFill>
              </a:rPr>
              <a:t> </a:t>
            </a:r>
            <a:r>
              <a:rPr lang="sk-SK" sz="5000" dirty="0" smtClean="0">
                <a:solidFill>
                  <a:srgbClr val="FFFFFF"/>
                </a:solidFill>
              </a:rPr>
              <a:t>pre jeho cirkev</a:t>
            </a:r>
            <a:r>
              <a:rPr sz="5000" smtClean="0">
                <a:solidFill>
                  <a:srgbClr val="FFFFFF"/>
                </a:solidFill>
              </a:rPr>
              <a:t>?</a:t>
            </a:r>
            <a:endParaRPr sz="5000">
              <a:solidFill>
                <a:srgbClr val="FFFFFF"/>
              </a:solidFill>
            </a:endParaRPr>
          </a:p>
        </p:txBody>
      </p:sp>
      <p:sp>
        <p:nvSpPr>
          <p:cNvPr id="120" name="Shape 120"/>
          <p:cNvSpPr/>
          <p:nvPr/>
        </p:nvSpPr>
        <p:spPr>
          <a:xfrm>
            <a:off x="913663" y="75212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Aby boli všetci </a:t>
            </a:r>
            <a:r>
              <a:rPr lang="sk-SK" sz="5000" b="1" i="1" dirty="0" smtClean="0">
                <a:solidFill>
                  <a:srgbClr val="FFFFFF"/>
                </a:solidFill>
                <a:latin typeface="+mn-lt"/>
                <a:ea typeface="+mn-ea"/>
                <a:cs typeface="+mn-cs"/>
                <a:sym typeface="Helvetica Light"/>
              </a:rPr>
              <a:t>jedno</a:t>
            </a:r>
            <a:r>
              <a:rPr lang="sk-SK" sz="5000" dirty="0" smtClean="0">
                <a:solidFill>
                  <a:srgbClr val="FFFFFF"/>
                </a:solidFill>
                <a:latin typeface="+mn-lt"/>
                <a:ea typeface="+mn-ea"/>
                <a:cs typeface="+mn-cs"/>
                <a:sym typeface="Helvetica Light"/>
              </a:rPr>
              <a:t>, ako si ty</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Otče vo mne</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 ja v tebe</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aby aj oni boli v nás jedno...</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pic>
        <p:nvPicPr>
          <p:cNvPr id="121" name="India - Day Eleven 10.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531813" cy="14614149"/>
          </a:xfrm>
          <a:prstGeom prst="rect">
            <a:avLst/>
          </a:prstGeom>
          <a:ln w="12700">
            <a:miter lim="400000"/>
          </a:ln>
        </p:spPr>
      </p:pic>
      <p:sp>
        <p:nvSpPr>
          <p:cNvPr id="122" name="Shape 122"/>
          <p:cNvSpPr/>
          <p:nvPr/>
        </p:nvSpPr>
        <p:spPr>
          <a:xfrm>
            <a:off x="969331" y="115488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sz="3200" cap="all" spc="512" smtClean="0">
                <a:solidFill>
                  <a:srgbClr val="FFFFFF"/>
                </a:solidFill>
              </a:rPr>
              <a:t>J</a:t>
            </a:r>
            <a:r>
              <a:rPr lang="sk-SK" sz="3200" cap="all" spc="512" dirty="0" smtClean="0">
                <a:solidFill>
                  <a:srgbClr val="FFFFFF"/>
                </a:solidFill>
              </a:rPr>
              <a:t>á</a:t>
            </a:r>
            <a:r>
              <a:rPr sz="3200" cap="all" spc="512" smtClean="0">
                <a:solidFill>
                  <a:srgbClr val="FFFFFF"/>
                </a:solidFill>
              </a:rPr>
              <a:t>n </a:t>
            </a:r>
            <a:r>
              <a:rPr sz="3200" cap="all" spc="512">
                <a:solidFill>
                  <a:srgbClr val="FFFFFF"/>
                </a:solidFill>
              </a:rPr>
              <a:t>17:21</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20"/>
                                        </p:tgtEl>
                                        <p:attrNameLst>
                                          <p:attrName>style.visibility</p:attrName>
                                        </p:attrNameLst>
                                      </p:cBhvr>
                                      <p:to>
                                        <p:strVal val="visible"/>
                                      </p:to>
                                    </p:set>
                                    <p:animEffect transition="in" filter="dissolve">
                                      <p:cBhvr>
                                        <p:cTn id="7" dur="1000"/>
                                        <p:tgtEl>
                                          <p:spTgt spid="120"/>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22"/>
                                        </p:tgtEl>
                                        <p:attrNameLst>
                                          <p:attrName>style.visibility</p:attrName>
                                        </p:attrNameLst>
                                      </p:cBhvr>
                                      <p:to>
                                        <p:strVal val="visible"/>
                                      </p:to>
                                    </p:set>
                                    <p:animEffect transition="in" filter="dissolve">
                                      <p:cBhvr>
                                        <p:cTn id="11" dur="10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1" animBg="1" advAuto="0"/>
      <p:bldP spid="122" grpId="2" animBg="1"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Shape 124"/>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125" name="Shape 125"/>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Ako prišlo do kresťanstva rozdelenie</a:t>
            </a:r>
            <a:r>
              <a:rPr sz="5000" smtClean="0">
                <a:solidFill>
                  <a:srgbClr val="FFFFFF"/>
                </a:solidFill>
              </a:rPr>
              <a:t>?</a:t>
            </a:r>
            <a:endParaRPr sz="5000">
              <a:solidFill>
                <a:srgbClr val="FFFFFF"/>
              </a:solidFill>
            </a:endParaRPr>
          </a:p>
        </p:txBody>
      </p:sp>
      <p:sp>
        <p:nvSpPr>
          <p:cNvPr id="126" name="Shape 126"/>
          <p:cNvSpPr/>
          <p:nvPr/>
        </p:nvSpPr>
        <p:spPr>
          <a:xfrm>
            <a:off x="913663" y="75212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Teda majte na seba pozor i na celé stádo</a:t>
            </a:r>
            <a:r>
              <a:rPr sz="5000" smtClean="0">
                <a:solidFill>
                  <a:srgbClr val="FFFFFF"/>
                </a:solidFill>
              </a:rPr>
              <a:t>…</a:t>
            </a:r>
            <a:r>
              <a:rPr lang="sk-SK" sz="5000" dirty="0" smtClean="0">
                <a:solidFill>
                  <a:srgbClr val="FFFFFF"/>
                </a:solidFill>
              </a:rPr>
              <a:t> aby ste pásli cirkev Božiu</a:t>
            </a:r>
            <a:r>
              <a:rPr sz="5000" smtClean="0">
                <a:solidFill>
                  <a:srgbClr val="FFFFFF"/>
                </a:solidFill>
              </a:rPr>
              <a:t>…</a:t>
            </a:r>
            <a:endParaRPr sz="5000">
              <a:solidFill>
                <a:srgbClr val="FFFFFF"/>
              </a:solidFill>
            </a:endParaRPr>
          </a:p>
        </p:txBody>
      </p:sp>
      <p:pic>
        <p:nvPicPr>
          <p:cNvPr id="127" name="pasted-image.pn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531813" cy="14614149"/>
          </a:xfrm>
          <a:prstGeom prst="rect">
            <a:avLst/>
          </a:prstGeom>
          <a:ln w="12700">
            <a:miter lim="400000"/>
          </a:ln>
        </p:spPr>
      </p:pic>
      <p:sp>
        <p:nvSpPr>
          <p:cNvPr id="128" name="Shape 128"/>
          <p:cNvSpPr/>
          <p:nvPr/>
        </p:nvSpPr>
        <p:spPr>
          <a:xfrm>
            <a:off x="969331" y="115488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Skutky apoštolov</a:t>
            </a:r>
            <a:r>
              <a:rPr sz="3200" cap="all" spc="512" smtClean="0">
                <a:solidFill>
                  <a:srgbClr val="FFFFFF"/>
                </a:solidFill>
              </a:rPr>
              <a:t> </a:t>
            </a:r>
            <a:r>
              <a:rPr sz="3200" cap="all" spc="512">
                <a:solidFill>
                  <a:srgbClr val="FFFFFF"/>
                </a:solidFill>
              </a:rPr>
              <a:t>20:28</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26"/>
                                        </p:tgtEl>
                                        <p:attrNameLst>
                                          <p:attrName>style.visibility</p:attrName>
                                        </p:attrNameLst>
                                      </p:cBhvr>
                                      <p:to>
                                        <p:strVal val="visible"/>
                                      </p:to>
                                    </p:set>
                                    <p:animEffect transition="in" filter="dissolve">
                                      <p:cBhvr>
                                        <p:cTn id="7" dur="1000"/>
                                        <p:tgtEl>
                                          <p:spTgt spid="126"/>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28"/>
                                        </p:tgtEl>
                                        <p:attrNameLst>
                                          <p:attrName>style.visibility</p:attrName>
                                        </p:attrNameLst>
                                      </p:cBhvr>
                                      <p:to>
                                        <p:strVal val="visible"/>
                                      </p:to>
                                    </p:set>
                                    <p:animEffect transition="in" filter="dissolve">
                                      <p:cBhvr>
                                        <p:cTn id="11" dur="10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 grpId="1" animBg="1" advAuto="0"/>
      <p:bldP spid="128" grpId="2"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131" name="Shape 131"/>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Ako prišlo do kresťanstva rozdelenie</a:t>
            </a:r>
            <a:r>
              <a:rPr sz="5000" smtClean="0">
                <a:solidFill>
                  <a:srgbClr val="FFFFFF"/>
                </a:solidFill>
              </a:rPr>
              <a:t>?</a:t>
            </a:r>
            <a:endParaRPr sz="5000">
              <a:solidFill>
                <a:srgbClr val="FFFFFF"/>
              </a:solidFill>
            </a:endParaRPr>
          </a:p>
        </p:txBody>
      </p:sp>
      <p:sp>
        <p:nvSpPr>
          <p:cNvPr id="132" name="Shape 132"/>
          <p:cNvSpPr/>
          <p:nvPr/>
        </p:nvSpPr>
        <p:spPr>
          <a:xfrm>
            <a:off x="913663" y="75212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Lebo ja viem toto</a:t>
            </a:r>
            <a:r>
              <a:rPr sz="5000" smtClean="0">
                <a:solidFill>
                  <a:srgbClr val="FFFFFF"/>
                </a:solidFill>
              </a:rPr>
              <a:t>, </a:t>
            </a:r>
            <a:r>
              <a:rPr lang="sk-SK" sz="5000" dirty="0" smtClean="0">
                <a:solidFill>
                  <a:srgbClr val="FFFFFF"/>
                </a:solidFill>
              </a:rPr>
              <a:t>že po mojom odchode vojdú medzi vás</a:t>
            </a:r>
            <a:r>
              <a:rPr sz="5000" smtClean="0">
                <a:solidFill>
                  <a:srgbClr val="FFFFFF"/>
                </a:solidFill>
              </a:rPr>
              <a:t> </a:t>
            </a:r>
            <a:r>
              <a:rPr lang="sk-SK" sz="5000" dirty="0" smtClean="0">
                <a:solidFill>
                  <a:srgbClr val="FFFFFF"/>
                </a:solidFill>
              </a:rPr>
              <a:t>draví vlci</a:t>
            </a:r>
            <a:r>
              <a:rPr sz="5000" smtClean="0">
                <a:solidFill>
                  <a:srgbClr val="FFFFFF"/>
                </a:solidFill>
              </a:rPr>
              <a:t>, </a:t>
            </a:r>
            <a:r>
              <a:rPr lang="sk-SK" sz="5000" dirty="0" smtClean="0">
                <a:solidFill>
                  <a:srgbClr val="FFFFFF"/>
                </a:solidFill>
              </a:rPr>
              <a:t>ktorí nebudú šetriť stáda</a:t>
            </a:r>
            <a:r>
              <a:rPr sz="5000" smtClean="0">
                <a:solidFill>
                  <a:srgbClr val="FFFFFF"/>
                </a:solidFill>
              </a:rPr>
              <a:t>.”</a:t>
            </a:r>
            <a:endParaRPr sz="5000">
              <a:solidFill>
                <a:srgbClr val="FFFFFF"/>
              </a:solidFill>
            </a:endParaRPr>
          </a:p>
        </p:txBody>
      </p:sp>
      <p:pic>
        <p:nvPicPr>
          <p:cNvPr id="133" name="Wolf-in-Sheeps-Clothing.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55817"/>
            <a:ext cx="11531813" cy="14027634"/>
          </a:xfrm>
          <a:prstGeom prst="rect">
            <a:avLst/>
          </a:prstGeom>
          <a:ln w="12700">
            <a:miter lim="400000"/>
          </a:ln>
        </p:spPr>
      </p:pic>
      <p:sp>
        <p:nvSpPr>
          <p:cNvPr id="134" name="Shape 134"/>
          <p:cNvSpPr/>
          <p:nvPr/>
        </p:nvSpPr>
        <p:spPr>
          <a:xfrm>
            <a:off x="969331" y="115488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Skutky apoštolov</a:t>
            </a:r>
            <a:r>
              <a:rPr sz="3200" cap="all" spc="512" smtClean="0">
                <a:solidFill>
                  <a:srgbClr val="FFFFFF"/>
                </a:solidFill>
              </a:rPr>
              <a:t> </a:t>
            </a:r>
            <a:r>
              <a:rPr sz="3200" cap="all" spc="512">
                <a:solidFill>
                  <a:srgbClr val="FFFFFF"/>
                </a:solidFill>
              </a:rPr>
              <a:t>20:29</a:t>
            </a:r>
          </a:p>
        </p:txBody>
      </p:sp>
    </p:spTree>
  </p:cSld>
  <p:clrMapOvr>
    <a:masterClrMapping/>
  </p:clrMapOvr>
  <p:transition spd="slow">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p:nvPr/>
        </p:nvSpPr>
        <p:spPr>
          <a:xfrm>
            <a:off x="913663" y="75212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Ba aj z vás samých</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povstanú mužovia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ktorí budú hovoriť</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prevrátené veci</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aby tiahli učeníkov </a:t>
            </a:r>
            <a:r>
              <a:rPr lang="sk-SK" sz="5000" b="1" i="1" dirty="0" smtClean="0">
                <a:solidFill>
                  <a:srgbClr val="FFFFFF"/>
                </a:solidFill>
                <a:latin typeface="+mn-lt"/>
                <a:ea typeface="+mn-ea"/>
                <a:cs typeface="+mn-cs"/>
                <a:sym typeface="Helvetica Light"/>
              </a:rPr>
              <a:t>preč </a:t>
            </a:r>
            <a:r>
              <a:rPr lang="sk-SK" sz="5000" dirty="0" smtClean="0">
                <a:solidFill>
                  <a:srgbClr val="FFFFFF"/>
                </a:solidFill>
                <a:latin typeface="+mn-lt"/>
                <a:ea typeface="+mn-ea"/>
                <a:cs typeface="+mn-cs"/>
                <a:sym typeface="Helvetica Light"/>
              </a:rPr>
              <a:t>za sebou</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pic>
        <p:nvPicPr>
          <p:cNvPr id="139" name="f-mubarak-a-20141202-filtered.jpe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531813" cy="14151229"/>
          </a:xfrm>
          <a:prstGeom prst="rect">
            <a:avLst/>
          </a:prstGeom>
          <a:ln w="12700">
            <a:miter lim="400000"/>
          </a:ln>
        </p:spPr>
      </p:pic>
      <p:sp>
        <p:nvSpPr>
          <p:cNvPr id="140" name="Shape 140"/>
          <p:cNvSpPr/>
          <p:nvPr/>
        </p:nvSpPr>
        <p:spPr>
          <a:xfrm>
            <a:off x="969331" y="115488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Skutky apoštolov</a:t>
            </a:r>
            <a:r>
              <a:rPr sz="3200" cap="all" spc="512" smtClean="0">
                <a:solidFill>
                  <a:srgbClr val="FFFFFF"/>
                </a:solidFill>
              </a:rPr>
              <a:t> </a:t>
            </a:r>
            <a:r>
              <a:rPr sz="3200" cap="all" spc="512">
                <a:solidFill>
                  <a:srgbClr val="FFFFFF"/>
                </a:solidFill>
              </a:rPr>
              <a:t>20:30</a:t>
            </a:r>
          </a:p>
        </p:txBody>
      </p:sp>
      <p:sp>
        <p:nvSpPr>
          <p:cNvPr id="7" name="Shape 124"/>
          <p:cNvSpPr txBox="1">
            <a:spLocks/>
          </p:cNvSpPr>
          <p:nvPr/>
        </p:nvSpPr>
        <p:spPr>
          <a:xfrm>
            <a:off x="801988" y="1304953"/>
            <a:ext cx="7648348" cy="20066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marL="0" marR="0" lvl="0" indent="0" algn="l" defTabSz="82550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6200" b="0" i="0" u="none" strike="noStrike" kern="0" cap="all" spc="992" normalizeH="0" baseline="0" noProof="0" smtClean="0">
                <a:ln>
                  <a:noFill/>
                </a:ln>
                <a:solidFill>
                  <a:srgbClr val="FFFFFF"/>
                </a:solidFill>
                <a:effectLst/>
                <a:uLnTx/>
                <a:uFillTx/>
                <a:latin typeface="+mn-lt"/>
                <a:ea typeface="+mn-ea"/>
                <a:cs typeface="+mn-cs"/>
                <a:sym typeface="Helvetica Light"/>
              </a:rPr>
              <a:t>otázka:</a:t>
            </a:r>
            <a:endParaRPr kumimoji="0" lang="sk-SK" sz="6200" b="0" i="0" u="none" strike="noStrike" kern="0" cap="all" spc="992" normalizeH="0" baseline="0" noProof="0">
              <a:ln>
                <a:noFill/>
              </a:ln>
              <a:solidFill>
                <a:srgbClr val="FFFFFF"/>
              </a:solidFill>
              <a:effectLst/>
              <a:uLnTx/>
              <a:uFillTx/>
              <a:latin typeface="+mn-lt"/>
              <a:ea typeface="+mn-ea"/>
              <a:cs typeface="+mn-cs"/>
              <a:sym typeface="Helvetica Light"/>
            </a:endParaRPr>
          </a:p>
        </p:txBody>
      </p:sp>
      <p:sp>
        <p:nvSpPr>
          <p:cNvPr id="8" name="Shape 125"/>
          <p:cNvSpPr txBox="1">
            <a:spLocks/>
          </p:cNvSpPr>
          <p:nvPr/>
        </p:nvSpPr>
        <p:spPr>
          <a:xfrm>
            <a:off x="793622" y="2918653"/>
            <a:ext cx="11531785"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marL="755952" marR="0" lvl="0" indent="-755952" defTabSz="825500" eaLnBrk="1" fontAlgn="auto" latinLnBrk="0" hangingPunct="1">
              <a:lnSpc>
                <a:spcPct val="100000"/>
              </a:lnSpc>
              <a:spcBef>
                <a:spcPts val="5900"/>
              </a:spcBef>
              <a:spcAft>
                <a:spcPts val="0"/>
              </a:spcAft>
              <a:buClrTx/>
              <a:buSzPct val="90000"/>
              <a:buFontTx/>
              <a:buChar char="•"/>
              <a:tabLst/>
              <a:defRPr sz="1800">
                <a:solidFill>
                  <a:srgbClr val="000000"/>
                </a:solidFill>
              </a:defRPr>
            </a:pPr>
            <a:r>
              <a:rPr kumimoji="0" lang="pl-PL" sz="5000" b="0" i="0" u="none" strike="noStrike" kern="0" cap="none" spc="0" normalizeH="0" baseline="0" noProof="0" smtClean="0">
                <a:ln>
                  <a:noFill/>
                </a:ln>
                <a:solidFill>
                  <a:srgbClr val="FFFFFF"/>
                </a:solidFill>
                <a:effectLst/>
                <a:uLnTx/>
                <a:uFillTx/>
                <a:latin typeface="+mn-lt"/>
                <a:ea typeface="+mn-ea"/>
                <a:cs typeface="+mn-cs"/>
                <a:sym typeface="Helvetica Light"/>
              </a:rPr>
              <a:t>Ako prišlo do kresťanstva rozdelenie?</a:t>
            </a:r>
            <a:endParaRPr kumimoji="0" lang="pl-PL" sz="5000" b="0" i="0" u="none" strike="noStrike" kern="0" cap="none" spc="0" normalizeH="0" baseline="0" noProof="0">
              <a:ln>
                <a:noFill/>
              </a:ln>
              <a:solidFill>
                <a:srgbClr val="FFFFFF"/>
              </a:solidFill>
              <a:effectLst/>
              <a:uLnTx/>
              <a:uFillTx/>
              <a:latin typeface="+mn-lt"/>
              <a:ea typeface="+mn-ea"/>
              <a:cs typeface="+mn-cs"/>
              <a:sym typeface="Helvetica Light"/>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38"/>
                                        </p:tgtEl>
                                        <p:attrNameLst>
                                          <p:attrName>style.visibility</p:attrName>
                                        </p:attrNameLst>
                                      </p:cBhvr>
                                      <p:to>
                                        <p:strVal val="visible"/>
                                      </p:to>
                                    </p:set>
                                    <p:animEffect transition="in" filter="dissolve">
                                      <p:cBhvr>
                                        <p:cTn id="7" dur="1000"/>
                                        <p:tgtEl>
                                          <p:spTgt spid="138"/>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40"/>
                                        </p:tgtEl>
                                        <p:attrNameLst>
                                          <p:attrName>style.visibility</p:attrName>
                                        </p:attrNameLst>
                                      </p:cBhvr>
                                      <p:to>
                                        <p:strVal val="visible"/>
                                      </p:to>
                                    </p:set>
                                    <p:animEffect transition="in" filter="dissolve">
                                      <p:cBhvr>
                                        <p:cTn id="11" dur="10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1" animBg="1" advAuto="0"/>
      <p:bldP spid="140" grpId="2"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p:nvPr/>
        </p:nvSpPr>
        <p:spPr>
          <a:xfrm>
            <a:off x="12779658" y="947603"/>
            <a:ext cx="10947735" cy="31941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 A bude pomýšľať na to, že premení časy a zákon</a:t>
            </a:r>
            <a:r>
              <a:rPr sz="5000" smtClean="0">
                <a:solidFill>
                  <a:srgbClr val="FFFFFF"/>
                </a:solidFill>
              </a:rPr>
              <a:t>.”</a:t>
            </a:r>
            <a:endParaRPr sz="5000">
              <a:solidFill>
                <a:srgbClr val="FFFFFF"/>
              </a:solidFill>
            </a:endParaRPr>
          </a:p>
        </p:txBody>
      </p:sp>
      <p:sp>
        <p:nvSpPr>
          <p:cNvPr id="143" name="Shape 143"/>
          <p:cNvSpPr/>
          <p:nvPr/>
        </p:nvSpPr>
        <p:spPr>
          <a:xfrm>
            <a:off x="13321661" y="3721634"/>
            <a:ext cx="9863730"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Daniel 7:25 (KJV)</a:t>
            </a:r>
          </a:p>
        </p:txBody>
      </p:sp>
      <p:pic>
        <p:nvPicPr>
          <p:cNvPr id="144" name="Picture 143"/>
          <p:cNvPicPr/>
          <p:nvPr/>
        </p:nvPicPr>
        <p:blipFill>
          <a:blip r:embed="rId2">
            <a:extLst/>
          </a:blip>
          <a:stretch>
            <a:fillRect/>
          </a:stretch>
        </p:blipFill>
        <p:spPr>
          <a:xfrm>
            <a:off x="1358260" y="929282"/>
            <a:ext cx="8782391" cy="11857436"/>
          </a:xfrm>
          <a:prstGeom prst="rect">
            <a:avLst/>
          </a:prstGeom>
          <a:effectLst>
            <a:reflection stA="50000" endPos="40000" dir="5400000" sy="-100000" algn="bl" rotWithShape="0"/>
          </a:effectLst>
        </p:spPr>
      </p:pic>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142"/>
                                        </p:tgtEl>
                                        <p:attrNameLst>
                                          <p:attrName>style.visibility</p:attrName>
                                        </p:attrNameLst>
                                      </p:cBhvr>
                                      <p:to>
                                        <p:strVal val="visible"/>
                                      </p:to>
                                    </p:set>
                                    <p:anim calcmode="lin" valueType="num">
                                      <p:cBhvr>
                                        <p:cTn id="7" dur="1000" fill="hold"/>
                                        <p:tgtEl>
                                          <p:spTgt spid="142"/>
                                        </p:tgtEl>
                                        <p:attrNameLst>
                                          <p:attrName>ppt_w</p:attrName>
                                        </p:attrNameLst>
                                      </p:cBhvr>
                                      <p:tavLst>
                                        <p:tav tm="0">
                                          <p:val>
                                            <p:fltVal val="0"/>
                                          </p:val>
                                        </p:tav>
                                        <p:tav tm="100000">
                                          <p:val>
                                            <p:strVal val="#ppt_w"/>
                                          </p:val>
                                        </p:tav>
                                      </p:tavLst>
                                    </p:anim>
                                    <p:anim calcmode="lin" valueType="num">
                                      <p:cBhvr>
                                        <p:cTn id="8" dur="1000" fill="hold"/>
                                        <p:tgtEl>
                                          <p:spTgt spid="142"/>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9" presetClass="entr" presetSubtype="0" fill="hold" grpId="2" nodeType="afterEffect">
                                  <p:stCondLst>
                                    <p:cond delay="0"/>
                                  </p:stCondLst>
                                  <p:iterate>
                                    <p:tmAbs val="0"/>
                                  </p:iterate>
                                  <p:childTnLst>
                                    <p:set>
                                      <p:cBhvr>
                                        <p:cTn id="11" fill="hold"/>
                                        <p:tgtEl>
                                          <p:spTgt spid="143"/>
                                        </p:tgtEl>
                                        <p:attrNameLst>
                                          <p:attrName>style.visibility</p:attrName>
                                        </p:attrNameLst>
                                      </p:cBhvr>
                                      <p:to>
                                        <p:strVal val="visible"/>
                                      </p:to>
                                    </p:set>
                                    <p:animEffect transition="in" filter="dissolve">
                                      <p:cBhvr>
                                        <p:cTn id="12" dur="10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1" animBg="1" advAuto="0"/>
      <p:bldP spid="143" grpId="2" animBg="1" advAuto="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p:cNvSpPr>
          <p:nvPr>
            <p:ph type="title"/>
          </p:nvPr>
        </p:nvSpPr>
        <p:spPr>
          <a:xfrm>
            <a:off x="12082509" y="1443930"/>
            <a:ext cx="7648348" cy="2006601"/>
          </a:xfrm>
          <a:prstGeom prst="rect">
            <a:avLst/>
          </a:prstGeom>
        </p:spPr>
        <p:txBody>
          <a:body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148" name="Shape 148"/>
          <p:cNvSpPr>
            <a:spLocks noGrp="1"/>
          </p:cNvSpPr>
          <p:nvPr>
            <p:ph type="body" idx="1"/>
          </p:nvPr>
        </p:nvSpPr>
        <p:spPr>
          <a:xfrm>
            <a:off x="12074143" y="3057630"/>
            <a:ext cx="11531785" cy="2732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Dovolí Ježiš, aby jeho</a:t>
            </a:r>
            <a:r>
              <a:rPr sz="5000" smtClean="0">
                <a:solidFill>
                  <a:srgbClr val="FFFFFF"/>
                </a:solidFill>
              </a:rPr>
              <a:t> “</a:t>
            </a:r>
            <a:r>
              <a:rPr lang="sk-SK" sz="5000" dirty="0" smtClean="0">
                <a:solidFill>
                  <a:srgbClr val="FFFFFF"/>
                </a:solidFill>
              </a:rPr>
              <a:t>ovce</a:t>
            </a:r>
            <a:r>
              <a:rPr sz="5000" smtClean="0">
                <a:solidFill>
                  <a:srgbClr val="FFFFFF"/>
                </a:solidFill>
              </a:rPr>
              <a:t>” </a:t>
            </a:r>
            <a:r>
              <a:rPr lang="sk-SK" sz="5000" dirty="0" smtClean="0">
                <a:solidFill>
                  <a:srgbClr val="FFFFFF"/>
                </a:solidFill>
              </a:rPr>
              <a:t>zostali rozptýlené</a:t>
            </a:r>
            <a:r>
              <a:rPr sz="5000" smtClean="0">
                <a:solidFill>
                  <a:srgbClr val="FFFFFF"/>
                </a:solidFill>
              </a:rPr>
              <a:t>?</a:t>
            </a:r>
            <a:endParaRPr sz="5000">
              <a:solidFill>
                <a:srgbClr val="FFFFFF"/>
              </a:solidFill>
            </a:endParaRPr>
          </a:p>
        </p:txBody>
      </p:sp>
      <p:sp>
        <p:nvSpPr>
          <p:cNvPr id="149" name="Shape 149"/>
          <p:cNvSpPr/>
          <p:nvPr/>
        </p:nvSpPr>
        <p:spPr>
          <a:xfrm>
            <a:off x="12194184" y="7104514"/>
            <a:ext cx="11772499"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a:solidFill>
                  <a:srgbClr val="FFFFFF"/>
                </a:solidFill>
                <a:latin typeface="+mn-lt"/>
                <a:ea typeface="+mn-ea"/>
                <a:cs typeface="+mn-cs"/>
                <a:sym typeface="Helvetica Light"/>
              </a:rPr>
              <a:t>“ </a:t>
            </a:r>
            <a:r>
              <a:rPr sz="5000" smtClean="0">
                <a:solidFill>
                  <a:srgbClr val="FFFFFF"/>
                </a:solidFill>
                <a:latin typeface="+mn-lt"/>
                <a:ea typeface="+mn-ea"/>
                <a:cs typeface="+mn-cs"/>
                <a:sym typeface="Helvetica Light"/>
              </a:rPr>
              <a:t>A </a:t>
            </a:r>
            <a:r>
              <a:rPr lang="sk-SK" sz="5000" dirty="0" smtClean="0">
                <a:solidFill>
                  <a:srgbClr val="FFFFFF"/>
                </a:solidFill>
                <a:latin typeface="+mn-lt"/>
                <a:ea typeface="+mn-ea"/>
                <a:cs typeface="+mn-cs"/>
                <a:sym typeface="Helvetica Light"/>
              </a:rPr>
              <a:t>mám aj iné ovce, ktoré nie sú z tohto ovčinca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aj tie musím priviesť</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 budú počuť môj hlas</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 bude </a:t>
            </a:r>
            <a:r>
              <a:rPr lang="sk-SK" sz="5000" b="1" i="1" dirty="0" smtClean="0">
                <a:solidFill>
                  <a:srgbClr val="FFFFFF"/>
                </a:solidFill>
                <a:latin typeface="+mn-lt"/>
                <a:ea typeface="+mn-ea"/>
                <a:cs typeface="+mn-cs"/>
                <a:sym typeface="Helvetica Light"/>
              </a:rPr>
              <a:t>jedno </a:t>
            </a:r>
            <a:r>
              <a:rPr lang="sk-SK" sz="5000" dirty="0" smtClean="0">
                <a:solidFill>
                  <a:srgbClr val="FFFFFF"/>
                </a:solidFill>
                <a:latin typeface="+mn-lt"/>
                <a:ea typeface="+mn-ea"/>
                <a:cs typeface="+mn-cs"/>
                <a:sym typeface="Helvetica Light"/>
              </a:rPr>
              <a:t>stádo 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jeden pastier</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150" name="Shape 150"/>
          <p:cNvSpPr/>
          <p:nvPr/>
        </p:nvSpPr>
        <p:spPr>
          <a:xfrm>
            <a:off x="12249852" y="11687869"/>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sz="3200" cap="all" spc="512" smtClean="0">
                <a:solidFill>
                  <a:srgbClr val="FFFFFF"/>
                </a:solidFill>
              </a:rPr>
              <a:t>J</a:t>
            </a:r>
            <a:r>
              <a:rPr lang="sk-SK" sz="3200" cap="all" spc="512" dirty="0" smtClean="0">
                <a:solidFill>
                  <a:srgbClr val="FFFFFF"/>
                </a:solidFill>
              </a:rPr>
              <a:t>á</a:t>
            </a:r>
            <a:r>
              <a:rPr sz="3200" cap="all" spc="512" smtClean="0">
                <a:solidFill>
                  <a:srgbClr val="FFFFFF"/>
                </a:solidFill>
              </a:rPr>
              <a:t>n </a:t>
            </a:r>
            <a:r>
              <a:rPr sz="3200" cap="all" spc="512">
                <a:solidFill>
                  <a:srgbClr val="FFFFFF"/>
                </a:solidFill>
              </a:rPr>
              <a:t>10:16</a:t>
            </a: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49"/>
                                        </p:tgtEl>
                                        <p:attrNameLst>
                                          <p:attrName>style.visibility</p:attrName>
                                        </p:attrNameLst>
                                      </p:cBhvr>
                                      <p:to>
                                        <p:strVal val="visible"/>
                                      </p:to>
                                    </p:set>
                                    <p:animEffect transition="in" filter="dissolve">
                                      <p:cBhvr>
                                        <p:cTn id="7" dur="1000"/>
                                        <p:tgtEl>
                                          <p:spTgt spid="149"/>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50"/>
                                        </p:tgtEl>
                                        <p:attrNameLst>
                                          <p:attrName>style.visibility</p:attrName>
                                        </p:attrNameLst>
                                      </p:cBhvr>
                                      <p:to>
                                        <p:strVal val="visible"/>
                                      </p:to>
                                    </p:set>
                                    <p:animEffect transition="in" filter="dissolve">
                                      <p:cBhvr>
                                        <p:cTn id="11" dur="10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 grpId="1" animBg="1" advAuto="0"/>
      <p:bldP spid="150" grpId="2" animBg="1"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Picture 151"/>
          <p:cNvPicPr/>
          <p:nvPr/>
        </p:nvPicPr>
        <p:blipFill>
          <a:blip r:embed="rId2">
            <a:extLst/>
          </a:blip>
          <a:stretch>
            <a:fillRect/>
          </a:stretch>
        </p:blipFill>
        <p:spPr>
          <a:xfrm>
            <a:off x="4594697" y="1202811"/>
            <a:ext cx="15194606" cy="11297678"/>
          </a:xfrm>
          <a:prstGeom prst="rect">
            <a:avLst/>
          </a:prstGeom>
          <a:effectLst>
            <a:reflection stA="50000" endPos="40000" dir="5400000" sy="-100000" algn="bl" rotWithShape="0"/>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152"/>
                                        </p:tgtEl>
                                        <p:attrNameLst>
                                          <p:attrName>style.visibility</p:attrName>
                                        </p:attrNameLst>
                                      </p:cBhvr>
                                      <p:to>
                                        <p:strVal val="visible"/>
                                      </p:to>
                                    </p:set>
                                    <p:anim calcmode="lin" valueType="num">
                                      <p:cBhvr>
                                        <p:cTn id="7" dur="2000" fill="hold"/>
                                        <p:tgtEl>
                                          <p:spTgt spid="152"/>
                                        </p:tgtEl>
                                        <p:attrNameLst>
                                          <p:attrName>ppt_w</p:attrName>
                                        </p:attrNameLst>
                                      </p:cBhvr>
                                      <p:tavLst>
                                        <p:tav tm="0">
                                          <p:val>
                                            <p:fltVal val="0"/>
                                          </p:val>
                                        </p:tav>
                                        <p:tav tm="100000">
                                          <p:val>
                                            <p:strVal val="#ppt_w"/>
                                          </p:val>
                                        </p:tav>
                                      </p:tavLst>
                                    </p:anim>
                                    <p:anim calcmode="lin" valueType="num">
                                      <p:cBhvr>
                                        <p:cTn id="8" dur="2000" fill="hold"/>
                                        <p:tgtEl>
                                          <p:spTgt spid="1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1"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sk-SK" sz="6200" cap="all" spc="992" dirty="0"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157" name="Shape 157"/>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Budú Božie pravdy obnovené pred Ježišovým návratom</a:t>
            </a:r>
            <a:r>
              <a:rPr sz="5000" smtClean="0">
                <a:solidFill>
                  <a:srgbClr val="FFFFFF"/>
                </a:solidFill>
              </a:rPr>
              <a:t>?</a:t>
            </a:r>
            <a:endParaRPr sz="5000">
              <a:solidFill>
                <a:srgbClr val="FFFFFF"/>
              </a:solidFill>
            </a:endParaRPr>
          </a:p>
        </p:txBody>
      </p:sp>
      <p:sp>
        <p:nvSpPr>
          <p:cNvPr id="158" name="Shape 158"/>
          <p:cNvSpPr/>
          <p:nvPr/>
        </p:nvSpPr>
        <p:spPr>
          <a:xfrm>
            <a:off x="913663" y="6290134"/>
            <a:ext cx="11772500"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A aby poslal predurčeného vám Krista Ježiša</a:t>
            </a:r>
            <a:r>
              <a:rPr sz="5000" smtClean="0">
                <a:solidFill>
                  <a:srgbClr val="FFFFFF"/>
                </a:solidFill>
              </a:rPr>
              <a:t>, </a:t>
            </a:r>
            <a:r>
              <a:rPr lang="sk-SK" sz="5000" dirty="0" smtClean="0">
                <a:solidFill>
                  <a:srgbClr val="FFFFFF"/>
                </a:solidFill>
              </a:rPr>
              <a:t>ktorého však musí prijať nebo až do časov</a:t>
            </a:r>
            <a:r>
              <a:rPr sz="5000" smtClean="0">
                <a:solidFill>
                  <a:srgbClr val="FFFFFF"/>
                </a:solidFill>
              </a:rPr>
              <a:t> </a:t>
            </a:r>
            <a:r>
              <a:rPr lang="sk-SK" sz="5000" dirty="0" smtClean="0">
                <a:solidFill>
                  <a:srgbClr val="FFFFFF"/>
                </a:solidFill>
              </a:rPr>
              <a:t>napravenia všetkého</a:t>
            </a:r>
            <a:r>
              <a:rPr sz="5000" smtClean="0">
                <a:solidFill>
                  <a:srgbClr val="FFFFFF"/>
                </a:solidFill>
              </a:rPr>
              <a:t>, </a:t>
            </a:r>
            <a:r>
              <a:rPr lang="sk-SK" sz="5000" dirty="0" smtClean="0">
                <a:solidFill>
                  <a:srgbClr val="FFFFFF"/>
                </a:solidFill>
              </a:rPr>
              <a:t>o čom hovoril Boh</a:t>
            </a:r>
            <a:r>
              <a:rPr sz="5000" smtClean="0">
                <a:solidFill>
                  <a:srgbClr val="FFFFFF"/>
                </a:solidFill>
              </a:rPr>
              <a:t> </a:t>
            </a:r>
            <a:r>
              <a:rPr lang="sk-SK" sz="5000" dirty="0" smtClean="0">
                <a:solidFill>
                  <a:srgbClr val="FFFFFF"/>
                </a:solidFill>
              </a:rPr>
              <a:t>skrze ústa všetkých svojich</a:t>
            </a:r>
            <a:r>
              <a:rPr sz="5000" smtClean="0">
                <a:solidFill>
                  <a:srgbClr val="FFFFFF"/>
                </a:solidFill>
              </a:rPr>
              <a:t> </a:t>
            </a:r>
            <a:r>
              <a:rPr lang="sk-SK" sz="5000" dirty="0" smtClean="0">
                <a:solidFill>
                  <a:srgbClr val="FFFFFF"/>
                </a:solidFill>
              </a:rPr>
              <a:t>svätých prorokov</a:t>
            </a:r>
            <a:r>
              <a:rPr sz="5000" smtClean="0">
                <a:solidFill>
                  <a:srgbClr val="FFFFFF"/>
                </a:solidFill>
              </a:rPr>
              <a:t> </a:t>
            </a:r>
            <a:r>
              <a:rPr lang="sk-SK" sz="5000" dirty="0" smtClean="0">
                <a:solidFill>
                  <a:srgbClr val="FFFFFF"/>
                </a:solidFill>
              </a:rPr>
              <a:t>od veku</a:t>
            </a:r>
            <a:r>
              <a:rPr sz="5000" smtClean="0">
                <a:solidFill>
                  <a:srgbClr val="FFFFFF"/>
                </a:solidFill>
              </a:rPr>
              <a:t>.”</a:t>
            </a:r>
            <a:endParaRPr sz="5000">
              <a:solidFill>
                <a:srgbClr val="FFFFFF"/>
              </a:solidFill>
            </a:endParaRPr>
          </a:p>
        </p:txBody>
      </p:sp>
      <p:pic>
        <p:nvPicPr>
          <p:cNvPr id="159" name="GoodSalt-smcas0184.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6284"/>
            <a:ext cx="11531814" cy="13805183"/>
          </a:xfrm>
          <a:prstGeom prst="rect">
            <a:avLst/>
          </a:prstGeom>
          <a:ln w="12700">
            <a:miter lim="400000"/>
          </a:ln>
        </p:spPr>
      </p:pic>
      <p:sp>
        <p:nvSpPr>
          <p:cNvPr id="160" name="Shape 160"/>
          <p:cNvSpPr/>
          <p:nvPr/>
        </p:nvSpPr>
        <p:spPr>
          <a:xfrm>
            <a:off x="969331" y="1218793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Skutky apoštolov</a:t>
            </a:r>
            <a:r>
              <a:rPr sz="3200" cap="all" spc="512" smtClean="0">
                <a:solidFill>
                  <a:srgbClr val="FFFFFF"/>
                </a:solidFill>
              </a:rPr>
              <a:t> </a:t>
            </a:r>
            <a:r>
              <a:rPr sz="3200" cap="all" spc="512">
                <a:solidFill>
                  <a:srgbClr val="FFFFFF"/>
                </a:solidFill>
              </a:rPr>
              <a:t>3:20-21</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158"/>
                                        </p:tgtEl>
                                        <p:attrNameLst>
                                          <p:attrName>style.visibility</p:attrName>
                                        </p:attrNameLst>
                                      </p:cBhvr>
                                      <p:to>
                                        <p:strVal val="visible"/>
                                      </p:to>
                                    </p:set>
                                    <p:animEffect transition="in" filter="dissolve">
                                      <p:cBhvr>
                                        <p:cTn id="7" dur="1000"/>
                                        <p:tgtEl>
                                          <p:spTgt spid="158"/>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160"/>
                                        </p:tgtEl>
                                        <p:attrNameLst>
                                          <p:attrName>style.visibility</p:attrName>
                                        </p:attrNameLst>
                                      </p:cBhvr>
                                      <p:to>
                                        <p:strVal val="visible"/>
                                      </p:to>
                                    </p:set>
                                    <p:animEffect transition="in" filter="dissolve">
                                      <p:cBhvr>
                                        <p:cTn id="11" dur="1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1" animBg="1" advAuto="0"/>
      <p:bldP spid="160" grpId="2"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 name="Shape 162"/>
          <p:cNvSpPr/>
          <p:nvPr/>
        </p:nvSpPr>
        <p:spPr>
          <a:xfrm>
            <a:off x="913663" y="788796"/>
            <a:ext cx="11772500"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“Eusebius </a:t>
            </a:r>
            <a:r>
              <a:rPr lang="sk-SK" sz="5000" dirty="0" smtClean="0">
                <a:solidFill>
                  <a:srgbClr val="FFFFFF"/>
                </a:solidFill>
              </a:rPr>
              <a:t>hovorí, že Konštantín</a:t>
            </a:r>
            <a:r>
              <a:rPr sz="5000" smtClean="0">
                <a:solidFill>
                  <a:srgbClr val="FFFFFF"/>
                </a:solidFill>
              </a:rPr>
              <a:t>, </a:t>
            </a:r>
            <a:r>
              <a:rPr lang="sk-SK" sz="5000" dirty="0" smtClean="0">
                <a:solidFill>
                  <a:srgbClr val="FFFFFF"/>
                </a:solidFill>
              </a:rPr>
              <a:t>v snahe odporučiť nové náboženstvo pohanom</a:t>
            </a:r>
            <a:r>
              <a:rPr sz="5000" smtClean="0">
                <a:solidFill>
                  <a:srgbClr val="FFFFFF"/>
                </a:solidFill>
              </a:rPr>
              <a:t>, </a:t>
            </a:r>
            <a:r>
              <a:rPr lang="sk-SK" sz="5000" dirty="0" smtClean="0">
                <a:solidFill>
                  <a:srgbClr val="FFFFFF"/>
                </a:solidFill>
              </a:rPr>
              <a:t>preniesol do neho všetky vonkajšie ozdoby, na ktoré boli oni zvyknutí</a:t>
            </a:r>
            <a:r>
              <a:rPr sz="5000" smtClean="0">
                <a:solidFill>
                  <a:srgbClr val="FFFFFF"/>
                </a:solidFill>
              </a:rPr>
              <a:t> </a:t>
            </a:r>
            <a:r>
              <a:rPr lang="sk-SK" sz="5000" dirty="0" smtClean="0">
                <a:solidFill>
                  <a:srgbClr val="FFFFFF"/>
                </a:solidFill>
              </a:rPr>
              <a:t>v ich náboženstve</a:t>
            </a:r>
            <a:r>
              <a:rPr sz="5000" smtClean="0">
                <a:solidFill>
                  <a:srgbClr val="FFFFFF"/>
                </a:solidFill>
              </a:rPr>
              <a:t>.”</a:t>
            </a:r>
            <a:endParaRPr sz="5000">
              <a:solidFill>
                <a:srgbClr val="FFFFFF"/>
              </a:solidFill>
            </a:endParaRPr>
          </a:p>
        </p:txBody>
      </p:sp>
      <p:pic>
        <p:nvPicPr>
          <p:cNvPr id="163" name="Cathedra_Petri.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328613" cy="14614149"/>
          </a:xfrm>
          <a:prstGeom prst="rect">
            <a:avLst/>
          </a:prstGeom>
          <a:ln w="12700">
            <a:miter lim="400000"/>
          </a:ln>
        </p:spPr>
      </p:pic>
      <p:sp>
        <p:nvSpPr>
          <p:cNvPr id="164" name="Shape 164"/>
          <p:cNvSpPr/>
          <p:nvPr/>
        </p:nvSpPr>
        <p:spPr>
          <a:xfrm>
            <a:off x="1209729" y="12108574"/>
            <a:ext cx="11180368" cy="861774"/>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p>
            <a:pPr lvl="0" algn="r">
              <a:defRPr sz="1800">
                <a:solidFill>
                  <a:srgbClr val="000000"/>
                </a:solidFill>
              </a:defRPr>
            </a:pPr>
            <a:r>
              <a:rPr sz="2800" cap="all" spc="448">
                <a:solidFill>
                  <a:srgbClr val="FFFFFF"/>
                </a:solidFill>
                <a:latin typeface="+mn-lt"/>
                <a:ea typeface="+mn-ea"/>
                <a:cs typeface="+mn-cs"/>
                <a:sym typeface="Helvetica Light"/>
              </a:rPr>
              <a:t>- </a:t>
            </a:r>
            <a:r>
              <a:rPr lang="sk-SK" sz="2800" cap="all" spc="448" dirty="0" smtClean="0">
                <a:solidFill>
                  <a:srgbClr val="FFFFFF"/>
                </a:solidFill>
                <a:latin typeface="+mn-lt"/>
                <a:ea typeface="+mn-ea"/>
                <a:cs typeface="+mn-cs"/>
                <a:sym typeface="Helvetica Light"/>
              </a:rPr>
              <a:t>Katolícky kardinál</a:t>
            </a:r>
            <a:r>
              <a:rPr sz="2800" cap="all" spc="448" smtClean="0">
                <a:solidFill>
                  <a:srgbClr val="FFFFFF"/>
                </a:solidFill>
                <a:latin typeface="+mn-lt"/>
                <a:ea typeface="+mn-ea"/>
                <a:cs typeface="+mn-cs"/>
                <a:sym typeface="Helvetica Light"/>
              </a:rPr>
              <a:t> </a:t>
            </a:r>
            <a:r>
              <a:rPr sz="2800" cap="all" spc="448">
                <a:solidFill>
                  <a:srgbClr val="FFFFFF"/>
                </a:solidFill>
                <a:latin typeface="+mn-lt"/>
                <a:ea typeface="+mn-ea"/>
                <a:cs typeface="+mn-cs"/>
                <a:sym typeface="Helvetica Light"/>
              </a:rPr>
              <a:t>John Henry Newman</a:t>
            </a:r>
          </a:p>
          <a:p>
            <a:pPr lvl="0" algn="r">
              <a:defRPr sz="1800">
                <a:solidFill>
                  <a:srgbClr val="000000"/>
                </a:solidFill>
              </a:defRPr>
            </a:pPr>
            <a:r>
              <a:rPr lang="sk-SK" sz="2800" cap="all" spc="448" dirty="0" smtClean="0">
                <a:solidFill>
                  <a:srgbClr val="FFFFFF"/>
                </a:solidFill>
                <a:latin typeface="+mn-lt"/>
                <a:ea typeface="+mn-ea"/>
                <a:cs typeface="+mn-cs"/>
                <a:sym typeface="Helvetica Light"/>
              </a:rPr>
              <a:t>Vývoj kresťanského učenia</a:t>
            </a:r>
            <a:r>
              <a:rPr sz="2800" cap="all" spc="448" smtClean="0">
                <a:solidFill>
                  <a:srgbClr val="FFFFFF"/>
                </a:solidFill>
                <a:latin typeface="+mn-lt"/>
                <a:ea typeface="+mn-ea"/>
                <a:cs typeface="+mn-cs"/>
                <a:sym typeface="Helvetica Light"/>
              </a:rPr>
              <a:t>, </a:t>
            </a:r>
            <a:r>
              <a:rPr lang="sk-SK" sz="2800" cap="all" spc="448" dirty="0" err="1" smtClean="0">
                <a:solidFill>
                  <a:srgbClr val="FFFFFF"/>
                </a:solidFill>
                <a:latin typeface="+mn-lt"/>
                <a:ea typeface="+mn-ea"/>
                <a:cs typeface="+mn-cs"/>
                <a:sym typeface="Helvetica Light"/>
              </a:rPr>
              <a:t>str</a:t>
            </a:r>
            <a:r>
              <a:rPr sz="2800" cap="all" spc="448" smtClean="0">
                <a:solidFill>
                  <a:srgbClr val="FFFFFF"/>
                </a:solidFill>
                <a:latin typeface="+mn-lt"/>
                <a:ea typeface="+mn-ea"/>
                <a:cs typeface="+mn-cs"/>
                <a:sym typeface="Helvetica Light"/>
              </a:rPr>
              <a:t>.372</a:t>
            </a:r>
            <a:endParaRPr sz="2800" cap="all" spc="448">
              <a:solidFill>
                <a:srgbClr val="FFFFFF"/>
              </a:solidFill>
              <a:latin typeface="+mn-lt"/>
              <a:ea typeface="+mn-ea"/>
              <a:cs typeface="+mn-cs"/>
              <a:sym typeface="Helvetica Light"/>
            </a:endParaRPr>
          </a:p>
        </p:txBody>
      </p:sp>
    </p:spTree>
  </p:cSld>
  <p:clrMapOvr>
    <a:masterClrMapping/>
  </p:clrMapOvr>
  <p:transition spd="slow">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p:nvPr/>
        </p:nvSpPr>
        <p:spPr>
          <a:xfrm>
            <a:off x="913663" y="788796"/>
            <a:ext cx="11772500"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používanie chrámov</a:t>
            </a:r>
            <a:r>
              <a:rPr sz="5000" smtClean="0">
                <a:solidFill>
                  <a:srgbClr val="FFFFFF"/>
                </a:solidFill>
              </a:rPr>
              <a:t> </a:t>
            </a:r>
            <a:r>
              <a:rPr lang="sk-SK" sz="5000" dirty="0" smtClean="0">
                <a:solidFill>
                  <a:srgbClr val="FFFFFF"/>
                </a:solidFill>
              </a:rPr>
              <a:t>zasvätených určitým svätým</a:t>
            </a:r>
            <a:r>
              <a:rPr sz="5000" smtClean="0">
                <a:solidFill>
                  <a:srgbClr val="FFFFFF"/>
                </a:solidFill>
              </a:rPr>
              <a:t>, </a:t>
            </a:r>
            <a:r>
              <a:rPr lang="sk-SK" sz="5000" dirty="0" smtClean="0">
                <a:solidFill>
                  <a:srgbClr val="FFFFFF"/>
                </a:solidFill>
              </a:rPr>
              <a:t>kadidlo</a:t>
            </a:r>
            <a:r>
              <a:rPr sz="5000" smtClean="0">
                <a:solidFill>
                  <a:srgbClr val="FFFFFF"/>
                </a:solidFill>
              </a:rPr>
              <a:t>, </a:t>
            </a:r>
            <a:r>
              <a:rPr lang="sk-SK" sz="5000" dirty="0" smtClean="0">
                <a:solidFill>
                  <a:srgbClr val="FFFFFF"/>
                </a:solidFill>
              </a:rPr>
              <a:t>sviečky</a:t>
            </a:r>
            <a:r>
              <a:rPr sz="5000" smtClean="0">
                <a:solidFill>
                  <a:srgbClr val="FFFFFF"/>
                </a:solidFill>
              </a:rPr>
              <a:t>, </a:t>
            </a:r>
            <a:r>
              <a:rPr lang="sk-SK" sz="5000" dirty="0" smtClean="0">
                <a:solidFill>
                  <a:srgbClr val="FFFFFF"/>
                </a:solidFill>
              </a:rPr>
              <a:t>svätená voda</a:t>
            </a:r>
            <a:r>
              <a:rPr sz="5000" smtClean="0">
                <a:solidFill>
                  <a:srgbClr val="FFFFFF"/>
                </a:solidFill>
              </a:rPr>
              <a:t>, </a:t>
            </a:r>
            <a:r>
              <a:rPr lang="sk-SK" sz="5000" dirty="0" smtClean="0">
                <a:solidFill>
                  <a:srgbClr val="FFFFFF"/>
                </a:solidFill>
              </a:rPr>
              <a:t>procesie</a:t>
            </a:r>
            <a:r>
              <a:rPr sz="5000" smtClean="0">
                <a:solidFill>
                  <a:srgbClr val="FFFFFF"/>
                </a:solidFill>
              </a:rPr>
              <a:t>, </a:t>
            </a:r>
            <a:r>
              <a:rPr lang="sk-SK" sz="5000" dirty="0" smtClean="0">
                <a:solidFill>
                  <a:srgbClr val="FFFFFF"/>
                </a:solidFill>
              </a:rPr>
              <a:t>svadobný prsteň</a:t>
            </a:r>
            <a:r>
              <a:rPr sz="5000" smtClean="0">
                <a:solidFill>
                  <a:srgbClr val="FFFFFF"/>
                </a:solidFill>
              </a:rPr>
              <a:t>, </a:t>
            </a:r>
            <a:r>
              <a:rPr lang="sk-SK" sz="5000" dirty="0" smtClean="0">
                <a:solidFill>
                  <a:srgbClr val="FFFFFF"/>
                </a:solidFill>
              </a:rPr>
              <a:t>obracanie sa na východ</a:t>
            </a:r>
            <a:r>
              <a:rPr sz="5000" smtClean="0">
                <a:solidFill>
                  <a:srgbClr val="FFFFFF"/>
                </a:solidFill>
              </a:rPr>
              <a:t>, </a:t>
            </a:r>
            <a:r>
              <a:rPr lang="sk-SK" sz="5000" dirty="0" smtClean="0">
                <a:solidFill>
                  <a:srgbClr val="FFFFFF"/>
                </a:solidFill>
              </a:rPr>
              <a:t>neskôr obrazy a sochy</a:t>
            </a:r>
            <a:r>
              <a:rPr sz="5000" smtClean="0">
                <a:solidFill>
                  <a:srgbClr val="FFFFFF"/>
                </a:solidFill>
              </a:rPr>
              <a:t>, </a:t>
            </a:r>
            <a:r>
              <a:rPr lang="sk-SK" sz="5000" dirty="0" smtClean="0">
                <a:solidFill>
                  <a:srgbClr val="FFFFFF"/>
                </a:solidFill>
              </a:rPr>
              <a:t>- to všetko je pohanského pôvodu</a:t>
            </a:r>
            <a:r>
              <a:rPr sz="5000" smtClean="0">
                <a:solidFill>
                  <a:srgbClr val="FFFFFF"/>
                </a:solidFill>
              </a:rPr>
              <a:t> </a:t>
            </a:r>
            <a:r>
              <a:rPr lang="sk-SK" sz="5000" dirty="0" smtClean="0">
                <a:solidFill>
                  <a:srgbClr val="FFFFFF"/>
                </a:solidFill>
              </a:rPr>
              <a:t>posvätené prijatím do cirkvi</a:t>
            </a:r>
            <a:r>
              <a:rPr sz="5000" smtClean="0">
                <a:solidFill>
                  <a:srgbClr val="FFFFFF"/>
                </a:solidFill>
              </a:rPr>
              <a:t>.”</a:t>
            </a:r>
            <a:endParaRPr sz="5000">
              <a:solidFill>
                <a:srgbClr val="FFFFFF"/>
              </a:solidFill>
            </a:endParaRPr>
          </a:p>
        </p:txBody>
      </p:sp>
      <p:pic>
        <p:nvPicPr>
          <p:cNvPr id="167" name="Cathedra_Petri.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328613" cy="14614149"/>
          </a:xfrm>
          <a:prstGeom prst="rect">
            <a:avLst/>
          </a:prstGeom>
          <a:ln w="12700">
            <a:miter lim="400000"/>
          </a:ln>
        </p:spPr>
      </p:pic>
      <p:sp>
        <p:nvSpPr>
          <p:cNvPr id="5" name="Shape 164"/>
          <p:cNvSpPr/>
          <p:nvPr/>
        </p:nvSpPr>
        <p:spPr>
          <a:xfrm>
            <a:off x="1209729" y="12108574"/>
            <a:ext cx="11180368" cy="861774"/>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p>
            <a:pPr lvl="0" algn="r">
              <a:defRPr sz="1800">
                <a:solidFill>
                  <a:srgbClr val="000000"/>
                </a:solidFill>
              </a:defRPr>
            </a:pPr>
            <a:r>
              <a:rPr sz="2800" cap="all" spc="448">
                <a:solidFill>
                  <a:srgbClr val="FFFFFF"/>
                </a:solidFill>
                <a:latin typeface="+mn-lt"/>
                <a:ea typeface="+mn-ea"/>
                <a:cs typeface="+mn-cs"/>
                <a:sym typeface="Helvetica Light"/>
              </a:rPr>
              <a:t>- </a:t>
            </a:r>
            <a:r>
              <a:rPr lang="sk-SK" sz="2800" cap="all" spc="448" dirty="0" smtClean="0">
                <a:solidFill>
                  <a:srgbClr val="FFFFFF"/>
                </a:solidFill>
                <a:latin typeface="+mn-lt"/>
                <a:ea typeface="+mn-ea"/>
                <a:cs typeface="+mn-cs"/>
                <a:sym typeface="Helvetica Light"/>
              </a:rPr>
              <a:t>Katolícky kardinál</a:t>
            </a:r>
            <a:r>
              <a:rPr sz="2800" cap="all" spc="448" smtClean="0">
                <a:solidFill>
                  <a:srgbClr val="FFFFFF"/>
                </a:solidFill>
                <a:latin typeface="+mn-lt"/>
                <a:ea typeface="+mn-ea"/>
                <a:cs typeface="+mn-cs"/>
                <a:sym typeface="Helvetica Light"/>
              </a:rPr>
              <a:t> </a:t>
            </a:r>
            <a:r>
              <a:rPr sz="2800" cap="all" spc="448">
                <a:solidFill>
                  <a:srgbClr val="FFFFFF"/>
                </a:solidFill>
                <a:latin typeface="+mn-lt"/>
                <a:ea typeface="+mn-ea"/>
                <a:cs typeface="+mn-cs"/>
                <a:sym typeface="Helvetica Light"/>
              </a:rPr>
              <a:t>John Henry Newman</a:t>
            </a:r>
          </a:p>
          <a:p>
            <a:pPr lvl="0" algn="r">
              <a:defRPr sz="1800">
                <a:solidFill>
                  <a:srgbClr val="000000"/>
                </a:solidFill>
              </a:defRPr>
            </a:pPr>
            <a:r>
              <a:rPr lang="sk-SK" sz="2800" cap="all" spc="448" dirty="0" smtClean="0">
                <a:solidFill>
                  <a:srgbClr val="FFFFFF"/>
                </a:solidFill>
                <a:latin typeface="+mn-lt"/>
                <a:ea typeface="+mn-ea"/>
                <a:cs typeface="+mn-cs"/>
                <a:sym typeface="Helvetica Light"/>
              </a:rPr>
              <a:t>Vývoj kresťanského učenia</a:t>
            </a:r>
            <a:r>
              <a:rPr sz="2800" cap="all" spc="448" smtClean="0">
                <a:solidFill>
                  <a:srgbClr val="FFFFFF"/>
                </a:solidFill>
                <a:latin typeface="+mn-lt"/>
                <a:ea typeface="+mn-ea"/>
                <a:cs typeface="+mn-cs"/>
                <a:sym typeface="Helvetica Light"/>
              </a:rPr>
              <a:t>, </a:t>
            </a:r>
            <a:r>
              <a:rPr lang="sk-SK" sz="2800" cap="all" spc="448" dirty="0" err="1" smtClean="0">
                <a:solidFill>
                  <a:srgbClr val="FFFFFF"/>
                </a:solidFill>
                <a:latin typeface="+mn-lt"/>
                <a:ea typeface="+mn-ea"/>
                <a:cs typeface="+mn-cs"/>
                <a:sym typeface="Helvetica Light"/>
              </a:rPr>
              <a:t>str</a:t>
            </a:r>
            <a:r>
              <a:rPr sz="2800" cap="all" spc="448" smtClean="0">
                <a:solidFill>
                  <a:srgbClr val="FFFFFF"/>
                </a:solidFill>
                <a:latin typeface="+mn-lt"/>
                <a:ea typeface="+mn-ea"/>
                <a:cs typeface="+mn-cs"/>
                <a:sym typeface="Helvetica Light"/>
              </a:rPr>
              <a:t>.372</a:t>
            </a:r>
            <a:endParaRPr sz="2800" cap="all" spc="448">
              <a:solidFill>
                <a:srgbClr val="FFFFFF"/>
              </a:solidFill>
              <a:latin typeface="+mn-lt"/>
              <a:ea typeface="+mn-ea"/>
              <a:cs typeface="+mn-cs"/>
              <a:sym typeface="Helvetica Light"/>
            </a:endParaRPr>
          </a:p>
        </p:txBody>
      </p:sp>
    </p:spTree>
  </p:cSld>
  <p:clrMapOvr>
    <a:masterClrMapping/>
  </p:clrMapOvr>
  <p:transition spd="slow">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Shape 170"/>
          <p:cNvSpPr/>
          <p:nvPr/>
        </p:nvSpPr>
        <p:spPr>
          <a:xfrm>
            <a:off x="3381898" y="4263155"/>
            <a:ext cx="17620204" cy="3949799"/>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spAutoFit/>
          </a:bodyPr>
          <a:lstStyle>
            <a:lvl1pPr>
              <a:spcBef>
                <a:spcPts val="59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Noví kresťania boli</a:t>
            </a:r>
            <a:r>
              <a:rPr sz="5000" smtClean="0">
                <a:solidFill>
                  <a:srgbClr val="FFFFFF"/>
                </a:solidFill>
              </a:rPr>
              <a:t>, </a:t>
            </a:r>
            <a:r>
              <a:rPr lang="sk-SK" sz="5000" dirty="0" smtClean="0">
                <a:solidFill>
                  <a:srgbClr val="FFFFFF"/>
                </a:solidFill>
              </a:rPr>
              <a:t>čo sa týka myslenia a zvykov</a:t>
            </a:r>
            <a:r>
              <a:rPr sz="5000" smtClean="0">
                <a:solidFill>
                  <a:srgbClr val="FFFFFF"/>
                </a:solidFill>
              </a:rPr>
              <a:t>, </a:t>
            </a:r>
            <a:r>
              <a:rPr lang="sk-SK" sz="5000" dirty="0" smtClean="0">
                <a:solidFill>
                  <a:srgbClr val="FFFFFF"/>
                </a:solidFill>
              </a:rPr>
              <a:t>rovnakí ako starí pohania</a:t>
            </a:r>
            <a:r>
              <a:rPr sz="5000" smtClean="0">
                <a:solidFill>
                  <a:srgbClr val="FFFFFF"/>
                </a:solidFill>
              </a:rPr>
              <a:t>…</a:t>
            </a:r>
            <a:r>
              <a:rPr lang="sk-SK" sz="5000" dirty="0" smtClean="0">
                <a:solidFill>
                  <a:srgbClr val="FFFFFF"/>
                </a:solidFill>
              </a:rPr>
              <a:t>ich príval do cirkvi</a:t>
            </a:r>
            <a:r>
              <a:rPr sz="5000" smtClean="0">
                <a:solidFill>
                  <a:srgbClr val="FFFFFF"/>
                </a:solidFill>
              </a:rPr>
              <a:t> </a:t>
            </a:r>
            <a:r>
              <a:rPr lang="sk-SK" sz="5000" dirty="0" smtClean="0">
                <a:solidFill>
                  <a:srgbClr val="FFFFFF"/>
                </a:solidFill>
              </a:rPr>
              <a:t>nevymazal pohanstvo</a:t>
            </a:r>
            <a:r>
              <a:rPr sz="5000" smtClean="0">
                <a:solidFill>
                  <a:srgbClr val="FFFFFF"/>
                </a:solidFill>
              </a:rPr>
              <a:t>. </a:t>
            </a:r>
            <a:r>
              <a:rPr lang="sk-SK" sz="5000" dirty="0" smtClean="0">
                <a:solidFill>
                  <a:srgbClr val="FFFFFF"/>
                </a:solidFill>
              </a:rPr>
              <a:t>Naopak</a:t>
            </a:r>
            <a:r>
              <a:rPr sz="5000" smtClean="0">
                <a:solidFill>
                  <a:srgbClr val="FFFFFF"/>
                </a:solidFill>
              </a:rPr>
              <a:t>, </a:t>
            </a:r>
            <a:r>
              <a:rPr lang="sk-SK" sz="5000" dirty="0" smtClean="0">
                <a:solidFill>
                  <a:srgbClr val="FFFFFF"/>
                </a:solidFill>
              </a:rPr>
              <a:t>hordy pokrstených pohanov</a:t>
            </a:r>
            <a:r>
              <a:rPr sz="5000" smtClean="0">
                <a:solidFill>
                  <a:srgbClr val="FFFFFF"/>
                </a:solidFill>
              </a:rPr>
              <a:t> </a:t>
            </a:r>
            <a:r>
              <a:rPr lang="sk-SK" sz="5000" dirty="0" smtClean="0">
                <a:solidFill>
                  <a:srgbClr val="FFFFFF"/>
                </a:solidFill>
              </a:rPr>
              <a:t>spôsobili, že pohanstvo zriedilo morálnu silu</a:t>
            </a:r>
            <a:r>
              <a:rPr sz="5000" smtClean="0">
                <a:solidFill>
                  <a:srgbClr val="FFFFFF"/>
                </a:solidFill>
              </a:rPr>
              <a:t> </a:t>
            </a:r>
            <a:r>
              <a:rPr lang="sk-SK" sz="5000" dirty="0" smtClean="0">
                <a:solidFill>
                  <a:srgbClr val="FFFFFF"/>
                </a:solidFill>
              </a:rPr>
              <a:t>organizovaného kresťanstva</a:t>
            </a:r>
            <a:r>
              <a:rPr sz="5000" smtClean="0">
                <a:solidFill>
                  <a:srgbClr val="FFFFFF"/>
                </a:solidFill>
              </a:rPr>
              <a:t> </a:t>
            </a:r>
            <a:r>
              <a:rPr lang="sk-SK" sz="5000" dirty="0" smtClean="0">
                <a:solidFill>
                  <a:srgbClr val="FFFFFF"/>
                </a:solidFill>
              </a:rPr>
              <a:t>až na úroveň bezmocnosti</a:t>
            </a:r>
            <a:r>
              <a:rPr sz="5000" smtClean="0">
                <a:solidFill>
                  <a:srgbClr val="FFFFFF"/>
                </a:solidFill>
              </a:rPr>
              <a:t>.”</a:t>
            </a:r>
            <a:endParaRPr sz="5000">
              <a:solidFill>
                <a:srgbClr val="FFFFFF"/>
              </a:solidFill>
            </a:endParaRPr>
          </a:p>
        </p:txBody>
      </p:sp>
      <p:sp>
        <p:nvSpPr>
          <p:cNvPr id="171" name="Shape 171"/>
          <p:cNvSpPr/>
          <p:nvPr/>
        </p:nvSpPr>
        <p:spPr>
          <a:xfrm>
            <a:off x="4885536" y="9054634"/>
            <a:ext cx="14220169" cy="477054"/>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100" cap="all" spc="496">
                <a:latin typeface="+mn-lt"/>
                <a:ea typeface="+mn-ea"/>
                <a:cs typeface="+mn-cs"/>
                <a:sym typeface="Helvetica Light"/>
              </a:defRPr>
            </a:lvl1pPr>
          </a:lstStyle>
          <a:p>
            <a:pPr lvl="0">
              <a:defRPr sz="1800" cap="none" spc="0">
                <a:solidFill>
                  <a:srgbClr val="000000"/>
                </a:solidFill>
              </a:defRPr>
            </a:pPr>
            <a:r>
              <a:rPr sz="3100" cap="all" spc="496">
                <a:solidFill>
                  <a:srgbClr val="FFFFFF"/>
                </a:solidFill>
              </a:rPr>
              <a:t>- </a:t>
            </a:r>
            <a:r>
              <a:rPr lang="sk-SK" sz="3100" cap="all" spc="496" dirty="0" smtClean="0">
                <a:solidFill>
                  <a:srgbClr val="FFFFFF"/>
                </a:solidFill>
              </a:rPr>
              <a:t>Stáročia kresťanstva</a:t>
            </a:r>
            <a:r>
              <a:rPr sz="3100" cap="all" spc="496" smtClean="0">
                <a:solidFill>
                  <a:srgbClr val="FFFFFF"/>
                </a:solidFill>
              </a:rPr>
              <a:t>: </a:t>
            </a:r>
            <a:r>
              <a:rPr lang="sk-SK" sz="3100" cap="all" spc="496" dirty="0" smtClean="0">
                <a:solidFill>
                  <a:srgbClr val="FFFFFF"/>
                </a:solidFill>
              </a:rPr>
              <a:t>stručná história,</a:t>
            </a:r>
            <a:r>
              <a:rPr sz="3100" cap="all" spc="496" smtClean="0">
                <a:solidFill>
                  <a:srgbClr val="FFFFFF"/>
                </a:solidFill>
              </a:rPr>
              <a:t> </a:t>
            </a:r>
            <a:r>
              <a:rPr lang="sk-SK" sz="3100" cap="all" spc="496" dirty="0" err="1" smtClean="0">
                <a:solidFill>
                  <a:srgbClr val="FFFFFF"/>
                </a:solidFill>
              </a:rPr>
              <a:t>str</a:t>
            </a:r>
            <a:r>
              <a:rPr sz="3100" cap="all" spc="496" smtClean="0">
                <a:solidFill>
                  <a:srgbClr val="FFFFFF"/>
                </a:solidFill>
              </a:rPr>
              <a:t>.58</a:t>
            </a:r>
            <a:endParaRPr sz="3100" cap="all" spc="496">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spd="slow">
        <p14:warp dir="in"/>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Shape 173"/>
          <p:cNvSpPr/>
          <p:nvPr/>
        </p:nvSpPr>
        <p:spPr>
          <a:xfrm>
            <a:off x="3381898" y="4644155"/>
            <a:ext cx="17620204" cy="3180358"/>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spAutoFit/>
          </a:bodyPr>
          <a:lstStyle>
            <a:lvl1pPr>
              <a:spcBef>
                <a:spcPts val="59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Kresťanstvo sa stalo schváleným [štátnym]</a:t>
            </a:r>
            <a:r>
              <a:rPr sz="5000" smtClean="0">
                <a:solidFill>
                  <a:srgbClr val="FFFFFF"/>
                </a:solidFill>
              </a:rPr>
              <a:t> </a:t>
            </a:r>
            <a:r>
              <a:rPr lang="sk-SK" sz="5000" dirty="0" smtClean="0">
                <a:solidFill>
                  <a:srgbClr val="FFFFFF"/>
                </a:solidFill>
              </a:rPr>
              <a:t>náboženstvom</a:t>
            </a:r>
            <a:r>
              <a:rPr sz="5000" smtClean="0">
                <a:solidFill>
                  <a:srgbClr val="FFFFFF"/>
                </a:solidFill>
              </a:rPr>
              <a:t> </a:t>
            </a:r>
            <a:r>
              <a:rPr lang="sk-SK" sz="5000" dirty="0" smtClean="0">
                <a:solidFill>
                  <a:srgbClr val="FFFFFF"/>
                </a:solidFill>
              </a:rPr>
              <a:t>v rímskej ríši</a:t>
            </a:r>
            <a:r>
              <a:rPr sz="5000" smtClean="0">
                <a:solidFill>
                  <a:srgbClr val="FFFFFF"/>
                </a:solidFill>
              </a:rPr>
              <a:t> </a:t>
            </a:r>
            <a:r>
              <a:rPr lang="sk-SK" sz="5000" dirty="0" smtClean="0">
                <a:solidFill>
                  <a:srgbClr val="FFFFFF"/>
                </a:solidFill>
              </a:rPr>
              <a:t>a zaujalo miesto pohanstva</a:t>
            </a:r>
            <a:r>
              <a:rPr sz="5000" smtClean="0">
                <a:solidFill>
                  <a:srgbClr val="FFFFFF"/>
                </a:solidFill>
              </a:rPr>
              <a:t>…</a:t>
            </a:r>
            <a:r>
              <a:rPr lang="sk-SK" sz="5000" dirty="0" smtClean="0">
                <a:solidFill>
                  <a:srgbClr val="FFFFFF"/>
                </a:solidFill>
              </a:rPr>
              <a:t>Kresťanstvo</a:t>
            </a:r>
            <a:r>
              <a:rPr sz="5000" smtClean="0">
                <a:solidFill>
                  <a:srgbClr val="FFFFFF"/>
                </a:solidFill>
              </a:rPr>
              <a:t> </a:t>
            </a:r>
            <a:r>
              <a:rPr lang="sk-SK" sz="5000" dirty="0" smtClean="0">
                <a:solidFill>
                  <a:srgbClr val="FFFFFF"/>
                </a:solidFill>
              </a:rPr>
              <a:t>v dobách temného stredoveku</a:t>
            </a:r>
            <a:r>
              <a:rPr sz="5000" smtClean="0">
                <a:solidFill>
                  <a:srgbClr val="FFFFFF"/>
                </a:solidFill>
              </a:rPr>
              <a:t> </a:t>
            </a:r>
            <a:r>
              <a:rPr lang="sk-SK" sz="5000" dirty="0" smtClean="0">
                <a:solidFill>
                  <a:srgbClr val="FFFFFF"/>
                </a:solidFill>
              </a:rPr>
              <a:t>by sa dalo označiť za pokrstené pohanstvo</a:t>
            </a:r>
            <a:r>
              <a:rPr sz="5000" smtClean="0">
                <a:solidFill>
                  <a:srgbClr val="FFFFFF"/>
                </a:solidFill>
              </a:rPr>
              <a:t>.”</a:t>
            </a:r>
            <a:endParaRPr sz="5000">
              <a:solidFill>
                <a:srgbClr val="FFFFFF"/>
              </a:solidFill>
            </a:endParaRPr>
          </a:p>
        </p:txBody>
      </p:sp>
      <p:sp>
        <p:nvSpPr>
          <p:cNvPr id="174" name="Shape 174"/>
          <p:cNvSpPr/>
          <p:nvPr/>
        </p:nvSpPr>
        <p:spPr>
          <a:xfrm>
            <a:off x="4885536" y="9054634"/>
            <a:ext cx="14220169" cy="477054"/>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100" cap="all" spc="496">
                <a:latin typeface="+mn-lt"/>
                <a:ea typeface="+mn-ea"/>
                <a:cs typeface="+mn-cs"/>
                <a:sym typeface="Helvetica Light"/>
              </a:defRPr>
            </a:lvl1pPr>
          </a:lstStyle>
          <a:p>
            <a:pPr lvl="0">
              <a:defRPr sz="1800" cap="none" spc="0">
                <a:solidFill>
                  <a:srgbClr val="000000"/>
                </a:solidFill>
              </a:defRPr>
            </a:pPr>
            <a:r>
              <a:rPr sz="3100" cap="all" spc="496">
                <a:solidFill>
                  <a:srgbClr val="FFFFFF"/>
                </a:solidFill>
              </a:rPr>
              <a:t>- </a:t>
            </a:r>
            <a:r>
              <a:rPr lang="sk-SK" sz="3100" cap="all" spc="496" dirty="0" smtClean="0">
                <a:solidFill>
                  <a:srgbClr val="FFFFFF"/>
                </a:solidFill>
              </a:rPr>
              <a:t>Cirkevná história</a:t>
            </a:r>
            <a:r>
              <a:rPr sz="3100" cap="all" spc="496" smtClean="0">
                <a:solidFill>
                  <a:srgbClr val="FFFFFF"/>
                </a:solidFill>
              </a:rPr>
              <a:t>, 2.</a:t>
            </a:r>
            <a:r>
              <a:rPr lang="sk-SK" sz="3100" cap="all" spc="496" dirty="0" smtClean="0">
                <a:solidFill>
                  <a:srgbClr val="FFFFFF"/>
                </a:solidFill>
              </a:rPr>
              <a:t> storočie</a:t>
            </a:r>
            <a:r>
              <a:rPr sz="3100" cap="all" spc="496" smtClean="0">
                <a:solidFill>
                  <a:srgbClr val="FFFFFF"/>
                </a:solidFill>
              </a:rPr>
              <a:t> 2,</a:t>
            </a:r>
            <a:r>
              <a:rPr lang="sk-SK" sz="3100" cap="all" spc="496" dirty="0" smtClean="0">
                <a:solidFill>
                  <a:srgbClr val="FFFFFF"/>
                </a:solidFill>
              </a:rPr>
              <a:t> kapitola</a:t>
            </a:r>
            <a:r>
              <a:rPr sz="3100" cap="all" spc="496" smtClean="0">
                <a:solidFill>
                  <a:srgbClr val="FFFFFF"/>
                </a:solidFill>
              </a:rPr>
              <a:t> </a:t>
            </a:r>
            <a:r>
              <a:rPr lang="sk-SK" sz="3100" cap="all" spc="496" dirty="0" smtClean="0">
                <a:solidFill>
                  <a:srgbClr val="FFFFFF"/>
                </a:solidFill>
              </a:rPr>
              <a:t>Časť</a:t>
            </a:r>
            <a:r>
              <a:rPr sz="3100" cap="all" spc="496" smtClean="0">
                <a:solidFill>
                  <a:srgbClr val="FFFFFF"/>
                </a:solidFill>
              </a:rPr>
              <a:t> </a:t>
            </a:r>
            <a:r>
              <a:rPr sz="3100" cap="all" spc="496">
                <a:solidFill>
                  <a:srgbClr val="FFFFFF"/>
                </a:solidFill>
              </a:rPr>
              <a:t>7</a:t>
            </a:r>
          </a:p>
        </p:txBody>
      </p:sp>
    </p:spTree>
  </p:cSld>
  <p:clrMapOvr>
    <a:masterClrMapping/>
  </p:clrMapOvr>
  <p:transition spd="slow">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 name="John-Paul-II.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177" name="Shape 177"/>
          <p:cNvSpPr/>
          <p:nvPr/>
        </p:nvSpPr>
        <p:spPr>
          <a:xfrm>
            <a:off x="12616610" y="1054649"/>
            <a:ext cx="11171972" cy="968073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Stvoril Boh človeka na svoj obraz</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ako hovorí Biblia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alebo sa človek vyvinul</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zo zvieraťa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ako teoretizoval Darwin pred takmer </a:t>
            </a:r>
            <a:r>
              <a:rPr sz="5000" smtClean="0">
                <a:solidFill>
                  <a:srgbClr val="FFFFFF"/>
                </a:solidFill>
                <a:latin typeface="+mn-lt"/>
                <a:ea typeface="+mn-ea"/>
                <a:cs typeface="+mn-cs"/>
                <a:sym typeface="Helvetica Light"/>
              </a:rPr>
              <a:t>150 </a:t>
            </a:r>
            <a:r>
              <a:rPr lang="sk-SK" sz="5000" dirty="0" smtClean="0">
                <a:solidFill>
                  <a:srgbClr val="FFFFFF"/>
                </a:solidFill>
                <a:latin typeface="+mn-lt"/>
                <a:ea typeface="+mn-ea"/>
                <a:cs typeface="+mn-cs"/>
                <a:sym typeface="Helvetica Light"/>
              </a:rPr>
              <a:t>rokmi</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Podľa pápeža Jána Pavla </a:t>
            </a:r>
            <a:r>
              <a:rPr sz="5000" smtClean="0">
                <a:solidFill>
                  <a:srgbClr val="FFFFFF"/>
                </a:solidFill>
                <a:latin typeface="+mn-lt"/>
                <a:ea typeface="+mn-ea"/>
                <a:cs typeface="+mn-cs"/>
                <a:sym typeface="Helvetica Light"/>
              </a:rPr>
              <a:t>II</a:t>
            </a:r>
            <a:r>
              <a:rPr lang="sk-SK" sz="5000" dirty="0" smtClean="0">
                <a:solidFill>
                  <a:srgbClr val="FFFFFF"/>
                </a:solidFill>
                <a:latin typeface="+mn-lt"/>
                <a:ea typeface="+mn-ea"/>
                <a:cs typeface="+mn-cs"/>
                <a:sym typeface="Helvetica Light"/>
              </a:rPr>
              <a:t>.</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evolúcia je možno lepšie vysvetlenie, súdiac podľa diskusie, ktorá rozdeľovala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kresťanov celé desaťročia.</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178" name="Shape 178"/>
          <p:cNvSpPr/>
          <p:nvPr/>
        </p:nvSpPr>
        <p:spPr>
          <a:xfrm>
            <a:off x="13073865" y="12150590"/>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Časopis </a:t>
            </a:r>
            <a:r>
              <a:rPr sz="3200" cap="all" spc="512" smtClean="0">
                <a:solidFill>
                  <a:srgbClr val="FFFFFF"/>
                </a:solidFill>
              </a:rPr>
              <a:t>TIME</a:t>
            </a:r>
            <a:r>
              <a:rPr sz="3200" cap="all" spc="512">
                <a:solidFill>
                  <a:srgbClr val="FFFFFF"/>
                </a:solidFill>
              </a:rPr>
              <a:t>, </a:t>
            </a:r>
            <a:r>
              <a:rPr lang="sk-SK" sz="3200" cap="all" spc="512" dirty="0" smtClean="0">
                <a:solidFill>
                  <a:srgbClr val="FFFFFF"/>
                </a:solidFill>
              </a:rPr>
              <a:t>4. </a:t>
            </a:r>
            <a:r>
              <a:rPr sz="3200" cap="all" spc="512" smtClean="0">
                <a:solidFill>
                  <a:srgbClr val="FFFFFF"/>
                </a:solidFill>
              </a:rPr>
              <a:t>November, </a:t>
            </a:r>
            <a:r>
              <a:rPr sz="3200" cap="all" spc="512">
                <a:solidFill>
                  <a:srgbClr val="FFFFFF"/>
                </a:solidFill>
              </a:rPr>
              <a:t>1996</a:t>
            </a:r>
          </a:p>
        </p:txBody>
      </p:sp>
    </p:spTree>
  </p:cSld>
  <p:clrMapOvr>
    <a:masterClrMapping/>
  </p:clrMapOvr>
  <p:transition spd="slow">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 name="John-Paul-II.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181" name="Shape 181"/>
          <p:cNvSpPr/>
          <p:nvPr/>
        </p:nvSpPr>
        <p:spPr>
          <a:xfrm>
            <a:off x="12616610" y="1610339"/>
            <a:ext cx="11171972" cy="380745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pápež vyhlásil, že evolúcia je </a:t>
            </a:r>
            <a:r>
              <a:rPr sz="5000" smtClean="0">
                <a:solidFill>
                  <a:srgbClr val="FFFFFF"/>
                </a:solidFill>
              </a:rPr>
              <a:t>“</a:t>
            </a:r>
            <a:r>
              <a:rPr lang="sk-SK" sz="5000" dirty="0" smtClean="0">
                <a:solidFill>
                  <a:srgbClr val="FFFFFF"/>
                </a:solidFill>
              </a:rPr>
              <a:t>viac než len teória</a:t>
            </a:r>
            <a:r>
              <a:rPr sz="5000" smtClean="0">
                <a:solidFill>
                  <a:srgbClr val="FFFFFF"/>
                </a:solidFill>
              </a:rPr>
              <a:t>” a</a:t>
            </a:r>
            <a:r>
              <a:rPr lang="sk-SK" sz="5000" dirty="0" smtClean="0">
                <a:solidFill>
                  <a:srgbClr val="FFFFFF"/>
                </a:solidFill>
              </a:rPr>
              <a:t> je plne kompatibilná s kresťanskou vierou</a:t>
            </a:r>
            <a:r>
              <a:rPr sz="5000" smtClean="0">
                <a:solidFill>
                  <a:srgbClr val="FFFFFF"/>
                </a:solidFill>
              </a:rPr>
              <a:t>.”</a:t>
            </a:r>
            <a:endParaRPr sz="5000">
              <a:solidFill>
                <a:srgbClr val="FFFFFF"/>
              </a:solidFill>
            </a:endParaRPr>
          </a:p>
        </p:txBody>
      </p:sp>
      <p:sp>
        <p:nvSpPr>
          <p:cNvPr id="182" name="Shape 182"/>
          <p:cNvSpPr/>
          <p:nvPr/>
        </p:nvSpPr>
        <p:spPr>
          <a:xfrm>
            <a:off x="13073865" y="12150590"/>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Časopis </a:t>
            </a:r>
            <a:r>
              <a:rPr sz="3200" cap="all" spc="512" smtClean="0">
                <a:solidFill>
                  <a:srgbClr val="FFFFFF"/>
                </a:solidFill>
              </a:rPr>
              <a:t>TIME</a:t>
            </a:r>
            <a:r>
              <a:rPr sz="3200" cap="all" spc="512">
                <a:solidFill>
                  <a:srgbClr val="FFFFFF"/>
                </a:solidFill>
              </a:rPr>
              <a:t>, </a:t>
            </a:r>
            <a:r>
              <a:rPr lang="sk-SK" sz="3200" cap="all" spc="512" dirty="0" smtClean="0">
                <a:solidFill>
                  <a:srgbClr val="FFFFFF"/>
                </a:solidFill>
              </a:rPr>
              <a:t>4. </a:t>
            </a:r>
            <a:r>
              <a:rPr sz="3200" cap="all" spc="512" smtClean="0">
                <a:solidFill>
                  <a:srgbClr val="FFFFFF"/>
                </a:solidFill>
              </a:rPr>
              <a:t>November, </a:t>
            </a:r>
            <a:r>
              <a:rPr sz="3200" cap="all" spc="512">
                <a:solidFill>
                  <a:srgbClr val="FFFFFF"/>
                </a:solidFill>
              </a:rPr>
              <a:t>1996</a:t>
            </a:r>
          </a:p>
        </p:txBody>
      </p:sp>
    </p:spTree>
  </p:cSld>
  <p:clrMapOvr>
    <a:masterClrMapping/>
  </p:clrMapOvr>
  <p:transition spd="slow">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 name="GoodSalt-smcas0192.jpg"/>
          <p:cNvPicPr/>
          <p:nvPr/>
        </p:nvPicPr>
        <p:blipFill>
          <a:blip r:embed="rId2" cstate="screen">
            <a:extLst>
              <a:ext uri="{28A0092B-C50C-407E-A947-70E740481C1C}">
                <a14:useLocalDpi xmlns:a14="http://schemas.microsoft.com/office/drawing/2010/main"/>
              </a:ext>
            </a:extLst>
          </a:blip>
          <a:srcRect/>
          <a:stretch>
            <a:fillRect/>
          </a:stretch>
        </p:blipFill>
        <p:spPr>
          <a:xfrm>
            <a:off x="-1" y="-288885"/>
            <a:ext cx="24384001" cy="14293770"/>
          </a:xfrm>
          <a:prstGeom prst="rect">
            <a:avLst/>
          </a:prstGeom>
          <a:ln w="12700">
            <a:miter lim="400000"/>
          </a:ln>
        </p:spPr>
      </p:pic>
      <p:sp>
        <p:nvSpPr>
          <p:cNvPr id="185" name="Shape 185"/>
          <p:cNvSpPr/>
          <p:nvPr/>
        </p:nvSpPr>
        <p:spPr>
          <a:xfrm>
            <a:off x="-83720" y="-242320"/>
            <a:ext cx="24551440" cy="14200641"/>
          </a:xfrm>
          <a:prstGeom prst="rect">
            <a:avLst/>
          </a:prstGeom>
          <a:solidFill>
            <a:srgbClr val="000000">
              <a:alpha val="78179"/>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186" name="Shape 186"/>
          <p:cNvSpPr>
            <a:spLocks noGrp="1"/>
          </p:cNvSpPr>
          <p:nvPr>
            <p:ph type="body" idx="4294967295"/>
          </p:nvPr>
        </p:nvSpPr>
        <p:spPr>
          <a:xfrm>
            <a:off x="4189678" y="6969486"/>
            <a:ext cx="16004645" cy="4833813"/>
          </a:xfrm>
          <a:prstGeom prst="rect">
            <a:avLst/>
          </a:prstGeom>
        </p:spPr>
        <p:txBody>
          <a:bodyPr lIns="0" tIns="0" rIns="0" bIns="0" anchor="ctr">
            <a:normAutofit/>
          </a:bodyPr>
          <a:lstStyle/>
          <a:p>
            <a:pPr marL="0" marR="0" lvl="0" indent="0" algn="ctr" defTabSz="825500">
              <a:spcBef>
                <a:spcPts val="5900"/>
              </a:spcBef>
              <a:buSzTx/>
              <a:buNone/>
              <a:defRPr sz="1800">
                <a:uFillTx/>
              </a:defRPr>
            </a:pPr>
            <a:r>
              <a:rPr sz="5000" smtClean="0">
                <a:solidFill>
                  <a:srgbClr val="FFFFFF"/>
                </a:solidFill>
                <a:latin typeface="+mn-lt"/>
                <a:ea typeface="+mn-ea"/>
                <a:cs typeface="+mn-cs"/>
                <a:sym typeface="Helvetica Light"/>
              </a:rPr>
              <a:t>“</a:t>
            </a:r>
            <a:r>
              <a:rPr lang="en-US" sz="5400" dirty="0" smtClean="0">
                <a:solidFill>
                  <a:srgbClr val="FFFFFF"/>
                </a:solidFill>
                <a:latin typeface="+mn-lt"/>
                <a:ea typeface="+mn-ea"/>
                <a:cs typeface="+mn-cs"/>
                <a:sym typeface="Helvetica Light"/>
              </a:rPr>
              <a:t>A </a:t>
            </a:r>
            <a:r>
              <a:rPr lang="en-US" sz="5400" dirty="0" err="1" smtClean="0">
                <a:solidFill>
                  <a:srgbClr val="FFFFFF"/>
                </a:solidFill>
                <a:latin typeface="+mn-lt"/>
                <a:ea typeface="+mn-ea"/>
                <a:cs typeface="+mn-cs"/>
                <a:sym typeface="Helvetica Light"/>
              </a:rPr>
              <a:t>ukázal</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sa</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veľký</a:t>
            </a:r>
            <a:r>
              <a:rPr lang="en-US" sz="5400" dirty="0" smtClean="0">
                <a:solidFill>
                  <a:srgbClr val="FFFFFF"/>
                </a:solidFill>
                <a:latin typeface="+mn-lt"/>
                <a:ea typeface="+mn-ea"/>
                <a:cs typeface="+mn-cs"/>
                <a:sym typeface="Helvetica Light"/>
              </a:rPr>
              <a:t> div </a:t>
            </a:r>
            <a:r>
              <a:rPr lang="en-US" sz="5400" dirty="0" err="1" smtClean="0">
                <a:solidFill>
                  <a:srgbClr val="FFFFFF"/>
                </a:solidFill>
                <a:latin typeface="+mn-lt"/>
                <a:ea typeface="+mn-ea"/>
                <a:cs typeface="+mn-cs"/>
                <a:sym typeface="Helvetica Light"/>
              </a:rPr>
              <a:t>na</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nebi</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žena</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odiata</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slnkom</a:t>
            </a:r>
            <a:r>
              <a:rPr lang="en-US" sz="5400" dirty="0" smtClean="0">
                <a:solidFill>
                  <a:srgbClr val="FFFFFF"/>
                </a:solidFill>
                <a:latin typeface="+mn-lt"/>
                <a:ea typeface="+mn-ea"/>
                <a:cs typeface="+mn-cs"/>
                <a:sym typeface="Helvetica Light"/>
              </a:rPr>
              <a:t>, a </a:t>
            </a:r>
            <a:r>
              <a:rPr lang="en-US" sz="5400" dirty="0" err="1" smtClean="0">
                <a:solidFill>
                  <a:srgbClr val="FFFFFF"/>
                </a:solidFill>
                <a:latin typeface="+mn-lt"/>
                <a:ea typeface="+mn-ea"/>
                <a:cs typeface="+mn-cs"/>
                <a:sym typeface="Helvetica Light"/>
              </a:rPr>
              <a:t>mesiac</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bol</a:t>
            </a:r>
            <a:r>
              <a:rPr lang="en-US" sz="5400" dirty="0" smtClean="0">
                <a:solidFill>
                  <a:srgbClr val="FFFFFF"/>
                </a:solidFill>
                <a:latin typeface="+mn-lt"/>
                <a:ea typeface="+mn-ea"/>
                <a:cs typeface="+mn-cs"/>
                <a:sym typeface="Helvetica Light"/>
              </a:rPr>
              <a:t> pod </a:t>
            </a:r>
            <a:r>
              <a:rPr lang="en-US" sz="5400" dirty="0" err="1" smtClean="0">
                <a:solidFill>
                  <a:srgbClr val="FFFFFF"/>
                </a:solidFill>
                <a:latin typeface="+mn-lt"/>
                <a:ea typeface="+mn-ea"/>
                <a:cs typeface="+mn-cs"/>
                <a:sym typeface="Helvetica Light"/>
              </a:rPr>
              <a:t>jej</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nohami</a:t>
            </a:r>
            <a:r>
              <a:rPr lang="en-US" sz="5400" dirty="0" smtClean="0">
                <a:solidFill>
                  <a:srgbClr val="FFFFFF"/>
                </a:solidFill>
                <a:latin typeface="+mn-lt"/>
                <a:ea typeface="+mn-ea"/>
                <a:cs typeface="+mn-cs"/>
                <a:sym typeface="Helvetica Light"/>
              </a:rPr>
              <a:t>, a </a:t>
            </a:r>
            <a:r>
              <a:rPr lang="en-US" sz="5400" dirty="0" err="1" smtClean="0">
                <a:solidFill>
                  <a:srgbClr val="FFFFFF"/>
                </a:solidFill>
                <a:latin typeface="+mn-lt"/>
                <a:ea typeface="+mn-ea"/>
                <a:cs typeface="+mn-cs"/>
                <a:sym typeface="Helvetica Light"/>
              </a:rPr>
              <a:t>na</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jej</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hlave</a:t>
            </a:r>
            <a:r>
              <a:rPr lang="en-US" sz="5400" dirty="0" smtClean="0">
                <a:solidFill>
                  <a:srgbClr val="FFFFFF"/>
                </a:solidFill>
                <a:latin typeface="+mn-lt"/>
                <a:ea typeface="+mn-ea"/>
                <a:cs typeface="+mn-cs"/>
                <a:sym typeface="Helvetica Light"/>
              </a:rPr>
              <a:t> koruna </a:t>
            </a:r>
            <a:r>
              <a:rPr lang="en-US" sz="5400" dirty="0" err="1" smtClean="0">
                <a:solidFill>
                  <a:srgbClr val="FFFFFF"/>
                </a:solidFill>
                <a:latin typeface="+mn-lt"/>
                <a:ea typeface="+mn-ea"/>
                <a:cs typeface="+mn-cs"/>
                <a:sym typeface="Helvetica Light"/>
              </a:rPr>
              <a:t>dvanástich</a:t>
            </a:r>
            <a:r>
              <a:rPr lang="en-US" sz="5400" dirty="0" smtClean="0">
                <a:solidFill>
                  <a:srgbClr val="FFFFFF"/>
                </a:solidFill>
                <a:latin typeface="+mn-lt"/>
                <a:ea typeface="+mn-ea"/>
                <a:cs typeface="+mn-cs"/>
                <a:sym typeface="Helvetica Light"/>
              </a:rPr>
              <a:t> </a:t>
            </a:r>
            <a:r>
              <a:rPr lang="en-US" sz="5400" dirty="0" err="1" smtClean="0">
                <a:solidFill>
                  <a:srgbClr val="FFFFFF"/>
                </a:solidFill>
                <a:latin typeface="+mn-lt"/>
                <a:ea typeface="+mn-ea"/>
                <a:cs typeface="+mn-cs"/>
                <a:sym typeface="Helvetica Light"/>
              </a:rPr>
              <a:t>hviezd</a:t>
            </a:r>
            <a:r>
              <a:rPr lang="en-US" sz="5000" dirty="0" smtClean="0">
                <a:solidFill>
                  <a:srgbClr val="FFFFFF"/>
                </a:solidFill>
                <a:latin typeface="+mn-lt"/>
                <a:ea typeface="+mn-ea"/>
                <a:cs typeface="+mn-cs"/>
                <a:sym typeface="Helvetica Light"/>
              </a:rPr>
              <a:t>.</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187" name="Shape 187"/>
          <p:cNvSpPr>
            <a:spLocks noGrp="1"/>
          </p:cNvSpPr>
          <p:nvPr>
            <p:ph type="title" idx="4294967295"/>
          </p:nvPr>
        </p:nvSpPr>
        <p:spPr>
          <a:xfrm>
            <a:off x="9346249" y="1945538"/>
            <a:ext cx="5691502" cy="1044948"/>
          </a:xfrm>
          <a:prstGeom prst="rect">
            <a:avLst/>
          </a:prstGeom>
        </p:spPr>
        <p:txBody>
          <a:bodyPr lIns="0" tIns="0" rIns="0" bIns="0" anchor="t">
            <a:normAutofit/>
          </a:bodyPr>
          <a:lstStyle>
            <a:lvl1pPr marL="0" marR="0" defTabSz="825500">
              <a:defRPr sz="5800" cap="all" spc="928">
                <a:solidFill>
                  <a:srgbClr val="FFFFFF"/>
                </a:solidFill>
                <a:uFillTx/>
                <a:latin typeface="+mn-lt"/>
                <a:ea typeface="+mn-ea"/>
                <a:cs typeface="+mn-cs"/>
                <a:sym typeface="Helvetica Light"/>
              </a:defRPr>
            </a:lvl1pPr>
          </a:lstStyle>
          <a:p>
            <a:pPr lvl="0">
              <a:defRPr sz="1800" cap="none" spc="0">
                <a:solidFill>
                  <a:srgbClr val="000000"/>
                </a:solidFill>
              </a:defRPr>
            </a:pPr>
            <a:r>
              <a:rPr lang="en-US" sz="5800" cap="all" spc="928" dirty="0" err="1" smtClean="0">
                <a:solidFill>
                  <a:srgbClr val="FFFFFF"/>
                </a:solidFill>
              </a:rPr>
              <a:t>Otázka</a:t>
            </a:r>
            <a:r>
              <a:rPr sz="5800" cap="all" spc="928" smtClean="0">
                <a:solidFill>
                  <a:srgbClr val="FFFFFF"/>
                </a:solidFill>
              </a:rPr>
              <a:t>:</a:t>
            </a:r>
            <a:endParaRPr sz="5800" cap="all" spc="928">
              <a:solidFill>
                <a:srgbClr val="FFFFFF"/>
              </a:solidFill>
            </a:endParaRPr>
          </a:p>
        </p:txBody>
      </p:sp>
      <p:sp>
        <p:nvSpPr>
          <p:cNvPr id="188" name="Shape 188"/>
          <p:cNvSpPr/>
          <p:nvPr/>
        </p:nvSpPr>
        <p:spPr>
          <a:xfrm>
            <a:off x="6426108" y="4169374"/>
            <a:ext cx="9545412"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755952" indent="-755952" algn="l">
              <a:spcBef>
                <a:spcPts val="5900"/>
              </a:spcBef>
              <a:buSzPct val="90000"/>
              <a:buChar char="•"/>
              <a:defRPr sz="500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Ako Boh opisuje svoju cirkev</a:t>
            </a:r>
            <a:r>
              <a:rPr sz="5400" smtClean="0">
                <a:solidFill>
                  <a:srgbClr val="FFFFFF"/>
                </a:solidFill>
              </a:rPr>
              <a:t> </a:t>
            </a:r>
            <a:r>
              <a:rPr lang="sk-SK" sz="5400" dirty="0" smtClean="0">
                <a:solidFill>
                  <a:srgbClr val="FFFFFF"/>
                </a:solidFill>
              </a:rPr>
              <a:t>v Zjavení Jána</a:t>
            </a:r>
            <a:r>
              <a:rPr sz="5400" smtClean="0">
                <a:solidFill>
                  <a:srgbClr val="FFFFFF"/>
                </a:solidFill>
              </a:rPr>
              <a:t>?</a:t>
            </a:r>
            <a:endParaRPr sz="5400">
              <a:solidFill>
                <a:srgbClr val="FFFFFF"/>
              </a:solidFill>
            </a:endParaRPr>
          </a:p>
        </p:txBody>
      </p:sp>
      <p:sp>
        <p:nvSpPr>
          <p:cNvPr id="189" name="Shape 189"/>
          <p:cNvSpPr/>
          <p:nvPr/>
        </p:nvSpPr>
        <p:spPr>
          <a:xfrm>
            <a:off x="7063269" y="11094778"/>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zjavenie</a:t>
            </a:r>
            <a:r>
              <a:rPr sz="3200" cap="all" spc="512" smtClean="0">
                <a:solidFill>
                  <a:srgbClr val="FFFFFF"/>
                </a:solidFill>
              </a:rPr>
              <a:t> </a:t>
            </a:r>
            <a:r>
              <a:rPr sz="3200" cap="all" spc="512">
                <a:solidFill>
                  <a:srgbClr val="FFFFFF"/>
                </a:solidFill>
              </a:rPr>
              <a:t>12:1</a:t>
            </a:r>
          </a:p>
        </p:txBody>
      </p:sp>
    </p:spTree>
  </p:cSld>
  <p:clrMapOvr>
    <a:masterClrMapping/>
  </p:clrMapOvr>
  <p:transition spd="slow">
    <p:fad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200"/>
                                  </p:stCondLst>
                                  <p:iterate>
                                    <p:tmAbs val="0"/>
                                  </p:iterate>
                                  <p:childTnLst>
                                    <p:set>
                                      <p:cBhvr>
                                        <p:cTn id="6" fill="hold"/>
                                        <p:tgtEl>
                                          <p:spTgt spid="185"/>
                                        </p:tgtEl>
                                        <p:attrNameLst>
                                          <p:attrName>style.visibility</p:attrName>
                                        </p:attrNameLst>
                                      </p:cBhvr>
                                      <p:to>
                                        <p:strVal val="visible"/>
                                      </p:to>
                                    </p:set>
                                    <p:animEffect transition="in" filter="dissolve">
                                      <p:cBhvr>
                                        <p:cTn id="7" dur="1000"/>
                                        <p:tgtEl>
                                          <p:spTgt spid="185"/>
                                        </p:tgtEl>
                                      </p:cBhvr>
                                    </p:animEffect>
                                  </p:childTnLst>
                                </p:cTn>
                              </p:par>
                            </p:childTnLst>
                          </p:cTn>
                        </p:par>
                        <p:par>
                          <p:cTn id="8" fill="hold">
                            <p:stCondLst>
                              <p:cond delay="1200"/>
                            </p:stCondLst>
                            <p:childTnLst>
                              <p:par>
                                <p:cTn id="9" presetID="22" presetClass="entr" presetSubtype="8" fill="hold" grpId="2" nodeType="afterEffect">
                                  <p:stCondLst>
                                    <p:cond delay="0"/>
                                  </p:stCondLst>
                                  <p:iterate>
                                    <p:tmAbs val="0"/>
                                  </p:iterate>
                                  <p:childTnLst>
                                    <p:set>
                                      <p:cBhvr>
                                        <p:cTn id="10" fill="hold"/>
                                        <p:tgtEl>
                                          <p:spTgt spid="187"/>
                                        </p:tgtEl>
                                        <p:attrNameLst>
                                          <p:attrName>style.visibility</p:attrName>
                                        </p:attrNameLst>
                                      </p:cBhvr>
                                      <p:to>
                                        <p:strVal val="visible"/>
                                      </p:to>
                                    </p:set>
                                    <p:animEffect transition="in" filter="wipe(left)">
                                      <p:cBhvr>
                                        <p:cTn id="11" dur="1500"/>
                                        <p:tgtEl>
                                          <p:spTgt spid="187"/>
                                        </p:tgtEl>
                                      </p:cBhvr>
                                    </p:animEffect>
                                  </p:childTnLst>
                                </p:cTn>
                              </p:par>
                            </p:childTnLst>
                          </p:cTn>
                        </p:par>
                        <p:par>
                          <p:cTn id="12" fill="hold">
                            <p:stCondLst>
                              <p:cond delay="2700"/>
                            </p:stCondLst>
                            <p:childTnLst>
                              <p:par>
                                <p:cTn id="13" presetID="9" presetClass="entr" presetSubtype="0" fill="hold" grpId="3" nodeType="afterEffect">
                                  <p:stCondLst>
                                    <p:cond delay="0"/>
                                  </p:stCondLst>
                                  <p:iterate>
                                    <p:tmAbs val="0"/>
                                  </p:iterate>
                                  <p:childTnLst>
                                    <p:set>
                                      <p:cBhvr>
                                        <p:cTn id="14" fill="hold"/>
                                        <p:tgtEl>
                                          <p:spTgt spid="188"/>
                                        </p:tgtEl>
                                        <p:attrNameLst>
                                          <p:attrName>style.visibility</p:attrName>
                                        </p:attrNameLst>
                                      </p:cBhvr>
                                      <p:to>
                                        <p:strVal val="visible"/>
                                      </p:to>
                                    </p:set>
                                    <p:animEffect transition="in" filter="dissolve">
                                      <p:cBhvr>
                                        <p:cTn id="15" dur="1000"/>
                                        <p:tgtEl>
                                          <p:spTgt spid="188"/>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4" nodeType="clickEffect">
                                  <p:stCondLst>
                                    <p:cond delay="0"/>
                                  </p:stCondLst>
                                  <p:iterate>
                                    <p:tmAbs val="0"/>
                                  </p:iterate>
                                  <p:childTnLst>
                                    <p:set>
                                      <p:cBhvr>
                                        <p:cTn id="19" fill="hold"/>
                                        <p:tgtEl>
                                          <p:spTgt spid="186"/>
                                        </p:tgtEl>
                                        <p:attrNameLst>
                                          <p:attrName>style.visibility</p:attrName>
                                        </p:attrNameLst>
                                      </p:cBhvr>
                                      <p:to>
                                        <p:strVal val="visible"/>
                                      </p:to>
                                    </p:set>
                                    <p:anim calcmode="lin" valueType="num">
                                      <p:cBhvr>
                                        <p:cTn id="20" dur="2000" fill="hold"/>
                                        <p:tgtEl>
                                          <p:spTgt spid="186"/>
                                        </p:tgtEl>
                                        <p:attrNameLst>
                                          <p:attrName>ppt_w</p:attrName>
                                        </p:attrNameLst>
                                      </p:cBhvr>
                                      <p:tavLst>
                                        <p:tav tm="0">
                                          <p:val>
                                            <p:fltVal val="0"/>
                                          </p:val>
                                        </p:tav>
                                        <p:tav tm="100000">
                                          <p:val>
                                            <p:strVal val="#ppt_w"/>
                                          </p:val>
                                        </p:tav>
                                      </p:tavLst>
                                    </p:anim>
                                    <p:anim calcmode="lin" valueType="num">
                                      <p:cBhvr>
                                        <p:cTn id="21" dur="2000" fill="hold"/>
                                        <p:tgtEl>
                                          <p:spTgt spid="186"/>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9" presetClass="entr" presetSubtype="0" fill="hold" grpId="5" nodeType="afterEffect">
                                  <p:stCondLst>
                                    <p:cond delay="0"/>
                                  </p:stCondLst>
                                  <p:iterate>
                                    <p:tmAbs val="0"/>
                                  </p:iterate>
                                  <p:childTnLst>
                                    <p:set>
                                      <p:cBhvr>
                                        <p:cTn id="24" fill="hold"/>
                                        <p:tgtEl>
                                          <p:spTgt spid="189"/>
                                        </p:tgtEl>
                                        <p:attrNameLst>
                                          <p:attrName>style.visibility</p:attrName>
                                        </p:attrNameLst>
                                      </p:cBhvr>
                                      <p:to>
                                        <p:strVal val="visible"/>
                                      </p:to>
                                    </p:set>
                                    <p:animEffect transition="in" filter="dissolve">
                                      <p:cBhvr>
                                        <p:cTn id="25" dur="1000"/>
                                        <p:tgtEl>
                                          <p:spTgt spid="1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 grpId="1" animBg="1" advAuto="0"/>
      <p:bldP spid="186" grpId="4" animBg="1" advAuto="0"/>
      <p:bldP spid="187" grpId="2" animBg="1" advAuto="0"/>
      <p:bldP spid="188" grpId="3" animBg="1" advAuto="0"/>
      <p:bldP spid="189" grpId="5" animBg="1"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 name="GoodSalt-smcas0192.jpg"/>
          <p:cNvPicPr/>
          <p:nvPr/>
        </p:nvPicPr>
        <p:blipFill>
          <a:blip r:embed="rId2" cstate="screen">
            <a:extLst>
              <a:ext uri="{28A0092B-C50C-407E-A947-70E740481C1C}">
                <a14:useLocalDpi xmlns:a14="http://schemas.microsoft.com/office/drawing/2010/main"/>
              </a:ext>
            </a:extLst>
          </a:blip>
          <a:srcRect/>
          <a:stretch>
            <a:fillRect/>
          </a:stretch>
        </p:blipFill>
        <p:spPr>
          <a:xfrm>
            <a:off x="-1" y="-288885"/>
            <a:ext cx="24384001" cy="14293770"/>
          </a:xfrm>
          <a:prstGeom prst="rect">
            <a:avLst/>
          </a:prstGeom>
          <a:ln w="12700">
            <a:miter lim="400000"/>
          </a:ln>
        </p:spPr>
      </p:pic>
      <p:sp>
        <p:nvSpPr>
          <p:cNvPr id="192" name="Shape 192"/>
          <p:cNvSpPr/>
          <p:nvPr/>
        </p:nvSpPr>
        <p:spPr>
          <a:xfrm>
            <a:off x="-83720" y="-242320"/>
            <a:ext cx="24551440" cy="14200641"/>
          </a:xfrm>
          <a:prstGeom prst="rect">
            <a:avLst/>
          </a:prstGeom>
          <a:solidFill>
            <a:srgbClr val="000000">
              <a:alpha val="78179"/>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193" name="Shape 193"/>
          <p:cNvSpPr>
            <a:spLocks noGrp="1"/>
          </p:cNvSpPr>
          <p:nvPr>
            <p:ph type="body" idx="4294967295"/>
          </p:nvPr>
        </p:nvSpPr>
        <p:spPr>
          <a:xfrm>
            <a:off x="4189678" y="6969486"/>
            <a:ext cx="16004645" cy="4833813"/>
          </a:xfrm>
          <a:prstGeom prst="rect">
            <a:avLst/>
          </a:prstGeom>
        </p:spPr>
        <p:txBody>
          <a:bodyPr lIns="0" tIns="0" rIns="0" bIns="0" anchor="ctr">
            <a:normAutofit/>
          </a:bodyPr>
          <a:lstStyle>
            <a:lvl1pPr marL="0" marR="0" indent="0" algn="ctr" defTabSz="825500">
              <a:spcBef>
                <a:spcPts val="5900"/>
              </a:spcBef>
              <a:buSzTx/>
              <a:buNone/>
              <a:defRPr sz="5000">
                <a:solidFill>
                  <a:srgbClr val="FFFFFF"/>
                </a:solidFill>
                <a:uFillTx/>
                <a:latin typeface="+mn-lt"/>
                <a:ea typeface="+mn-ea"/>
                <a:cs typeface="+mn-cs"/>
                <a:sym typeface="Helvetica Light"/>
              </a:defRPr>
            </a:lvl1pPr>
          </a:lstStyle>
          <a:p>
            <a:pPr lvl="0">
              <a:defRPr sz="1800">
                <a:solidFill>
                  <a:srgbClr val="000000"/>
                </a:solidFill>
              </a:defRPr>
            </a:pPr>
            <a:r>
              <a:rPr sz="4800" smtClean="0">
                <a:solidFill>
                  <a:schemeClr val="tx1"/>
                </a:solidFill>
              </a:rPr>
              <a:t>“</a:t>
            </a:r>
            <a:r>
              <a:rPr lang="en-US" sz="5400" dirty="0" smtClean="0">
                <a:solidFill>
                  <a:schemeClr val="tx1"/>
                </a:solidFill>
              </a:rPr>
              <a:t>A </a:t>
            </a:r>
            <a:r>
              <a:rPr lang="en-US" sz="5400" dirty="0" err="1" smtClean="0">
                <a:solidFill>
                  <a:schemeClr val="tx1"/>
                </a:solidFill>
              </a:rPr>
              <a:t>porodila</a:t>
            </a:r>
            <a:r>
              <a:rPr lang="en-US" sz="5400" dirty="0" smtClean="0">
                <a:solidFill>
                  <a:schemeClr val="tx1"/>
                </a:solidFill>
              </a:rPr>
              <a:t> </a:t>
            </a:r>
            <a:r>
              <a:rPr lang="en-US" sz="5400" dirty="0" err="1" smtClean="0">
                <a:solidFill>
                  <a:schemeClr val="tx1"/>
                </a:solidFill>
              </a:rPr>
              <a:t>syna</a:t>
            </a:r>
            <a:r>
              <a:rPr lang="en-US" sz="5400" dirty="0" smtClean="0">
                <a:solidFill>
                  <a:schemeClr val="tx1"/>
                </a:solidFill>
              </a:rPr>
              <a:t>, </a:t>
            </a:r>
            <a:r>
              <a:rPr lang="en-US" sz="5400" dirty="0" err="1" smtClean="0">
                <a:solidFill>
                  <a:schemeClr val="tx1"/>
                </a:solidFill>
              </a:rPr>
              <a:t>chlapca</a:t>
            </a:r>
            <a:r>
              <a:rPr lang="en-US" sz="5400" dirty="0" smtClean="0">
                <a:solidFill>
                  <a:schemeClr val="tx1"/>
                </a:solidFill>
              </a:rPr>
              <a:t>, </a:t>
            </a:r>
            <a:r>
              <a:rPr lang="en-US" sz="5400" dirty="0" err="1" smtClean="0">
                <a:solidFill>
                  <a:schemeClr val="tx1"/>
                </a:solidFill>
              </a:rPr>
              <a:t>ktorý</a:t>
            </a:r>
            <a:r>
              <a:rPr lang="en-US" sz="5400" dirty="0" smtClean="0">
                <a:solidFill>
                  <a:schemeClr val="tx1"/>
                </a:solidFill>
              </a:rPr>
              <a:t> </a:t>
            </a:r>
            <a:r>
              <a:rPr lang="en-US" sz="5400" dirty="0" err="1" smtClean="0">
                <a:solidFill>
                  <a:schemeClr val="tx1"/>
                </a:solidFill>
              </a:rPr>
              <a:t>bude</a:t>
            </a:r>
            <a:r>
              <a:rPr lang="en-US" sz="5400" dirty="0" smtClean="0">
                <a:solidFill>
                  <a:schemeClr val="tx1"/>
                </a:solidFill>
              </a:rPr>
              <a:t> </a:t>
            </a:r>
            <a:r>
              <a:rPr lang="en-US" sz="5400" dirty="0" err="1" smtClean="0">
                <a:solidFill>
                  <a:schemeClr val="tx1"/>
                </a:solidFill>
              </a:rPr>
              <a:t>pásť</a:t>
            </a:r>
            <a:r>
              <a:rPr lang="en-US" sz="5400" dirty="0" smtClean="0">
                <a:solidFill>
                  <a:schemeClr val="tx1"/>
                </a:solidFill>
              </a:rPr>
              <a:t> </a:t>
            </a:r>
            <a:r>
              <a:rPr lang="en-US" sz="5400" dirty="0" err="1" smtClean="0">
                <a:solidFill>
                  <a:schemeClr val="tx1"/>
                </a:solidFill>
              </a:rPr>
              <a:t>všetky</a:t>
            </a:r>
            <a:r>
              <a:rPr lang="en-US" sz="5400" dirty="0" smtClean="0">
                <a:solidFill>
                  <a:schemeClr val="tx1"/>
                </a:solidFill>
              </a:rPr>
              <a:t> </a:t>
            </a:r>
            <a:r>
              <a:rPr lang="en-US" sz="5400" dirty="0" err="1" smtClean="0">
                <a:solidFill>
                  <a:schemeClr val="tx1"/>
                </a:solidFill>
              </a:rPr>
              <a:t>národy</a:t>
            </a:r>
            <a:r>
              <a:rPr lang="en-US" sz="5400" dirty="0" smtClean="0">
                <a:solidFill>
                  <a:schemeClr val="tx1"/>
                </a:solidFill>
              </a:rPr>
              <a:t> </a:t>
            </a:r>
            <a:r>
              <a:rPr lang="en-US" sz="5400" dirty="0" err="1" smtClean="0">
                <a:solidFill>
                  <a:schemeClr val="tx1"/>
                </a:solidFill>
              </a:rPr>
              <a:t>železným</a:t>
            </a:r>
            <a:r>
              <a:rPr lang="en-US" sz="5400" dirty="0" smtClean="0">
                <a:solidFill>
                  <a:schemeClr val="tx1"/>
                </a:solidFill>
              </a:rPr>
              <a:t> </a:t>
            </a:r>
            <a:r>
              <a:rPr lang="en-US" sz="5400" dirty="0" err="1" smtClean="0">
                <a:solidFill>
                  <a:schemeClr val="tx1"/>
                </a:solidFill>
              </a:rPr>
              <a:t>prútom</a:t>
            </a:r>
            <a:r>
              <a:rPr lang="en-US" sz="5400" dirty="0" smtClean="0">
                <a:solidFill>
                  <a:schemeClr val="tx1"/>
                </a:solidFill>
              </a:rPr>
              <a:t>, a </a:t>
            </a:r>
            <a:r>
              <a:rPr lang="en-US" sz="5400" dirty="0" err="1" smtClean="0">
                <a:solidFill>
                  <a:schemeClr val="tx1"/>
                </a:solidFill>
              </a:rPr>
              <a:t>jej</a:t>
            </a:r>
            <a:r>
              <a:rPr lang="en-US" sz="5400" dirty="0" smtClean="0">
                <a:solidFill>
                  <a:schemeClr val="tx1"/>
                </a:solidFill>
              </a:rPr>
              <a:t> </a:t>
            </a:r>
            <a:r>
              <a:rPr lang="en-US" sz="5400" dirty="0" err="1" smtClean="0">
                <a:solidFill>
                  <a:schemeClr val="tx1"/>
                </a:solidFill>
              </a:rPr>
              <a:t>dieťa</a:t>
            </a:r>
            <a:r>
              <a:rPr lang="en-US" sz="5400" dirty="0" smtClean="0">
                <a:solidFill>
                  <a:schemeClr val="tx1"/>
                </a:solidFill>
              </a:rPr>
              <a:t> bolo </a:t>
            </a:r>
            <a:r>
              <a:rPr lang="en-US" sz="5400" dirty="0" err="1" smtClean="0">
                <a:solidFill>
                  <a:schemeClr val="tx1"/>
                </a:solidFill>
              </a:rPr>
              <a:t>vytrhnuté</a:t>
            </a:r>
            <a:r>
              <a:rPr lang="en-US" sz="5400" dirty="0" smtClean="0">
                <a:solidFill>
                  <a:schemeClr val="tx1"/>
                </a:solidFill>
              </a:rPr>
              <a:t> k </a:t>
            </a:r>
            <a:r>
              <a:rPr lang="en-US" sz="5400" dirty="0" err="1" smtClean="0">
                <a:solidFill>
                  <a:schemeClr val="tx1"/>
                </a:solidFill>
              </a:rPr>
              <a:t>Bohu</a:t>
            </a:r>
            <a:r>
              <a:rPr lang="en-US" sz="5400" dirty="0" smtClean="0">
                <a:solidFill>
                  <a:schemeClr val="tx1"/>
                </a:solidFill>
              </a:rPr>
              <a:t> a k </a:t>
            </a:r>
            <a:r>
              <a:rPr lang="en-US" sz="5400" dirty="0" err="1" smtClean="0">
                <a:solidFill>
                  <a:schemeClr val="tx1"/>
                </a:solidFill>
              </a:rPr>
              <a:t>jeho</a:t>
            </a:r>
            <a:r>
              <a:rPr lang="en-US" sz="5400" dirty="0" smtClean="0">
                <a:solidFill>
                  <a:schemeClr val="tx1"/>
                </a:solidFill>
              </a:rPr>
              <a:t> </a:t>
            </a:r>
            <a:r>
              <a:rPr lang="en-US" sz="5400" dirty="0" err="1" smtClean="0">
                <a:solidFill>
                  <a:schemeClr val="tx1"/>
                </a:solidFill>
              </a:rPr>
              <a:t>trónu</a:t>
            </a:r>
            <a:r>
              <a:rPr sz="5000" smtClean="0">
                <a:solidFill>
                  <a:srgbClr val="FFFFFF"/>
                </a:solidFill>
              </a:rPr>
              <a:t>.”</a:t>
            </a:r>
            <a:endParaRPr sz="5000">
              <a:solidFill>
                <a:srgbClr val="FFFFFF"/>
              </a:solidFill>
            </a:endParaRPr>
          </a:p>
        </p:txBody>
      </p:sp>
      <p:sp>
        <p:nvSpPr>
          <p:cNvPr id="194" name="Shape 194"/>
          <p:cNvSpPr>
            <a:spLocks noGrp="1"/>
          </p:cNvSpPr>
          <p:nvPr>
            <p:ph type="title" idx="4294967295"/>
          </p:nvPr>
        </p:nvSpPr>
        <p:spPr>
          <a:xfrm>
            <a:off x="9346249" y="1945538"/>
            <a:ext cx="5691502" cy="1044948"/>
          </a:xfrm>
          <a:prstGeom prst="rect">
            <a:avLst/>
          </a:prstGeom>
        </p:spPr>
        <p:txBody>
          <a:bodyPr lIns="0" tIns="0" rIns="0" bIns="0" anchor="t">
            <a:normAutofit/>
          </a:bodyPr>
          <a:lstStyle>
            <a:lvl1pPr marL="0" marR="0" defTabSz="825500">
              <a:defRPr sz="5800" cap="all" spc="928">
                <a:solidFill>
                  <a:srgbClr val="FFFFFF"/>
                </a:solidFill>
                <a:uFillTx/>
                <a:latin typeface="+mn-lt"/>
                <a:ea typeface="+mn-ea"/>
                <a:cs typeface="+mn-cs"/>
                <a:sym typeface="Helvetica Light"/>
              </a:defRPr>
            </a:lvl1pPr>
          </a:lstStyle>
          <a:p>
            <a:pPr lvl="0">
              <a:defRPr sz="1800" cap="none" spc="0">
                <a:solidFill>
                  <a:srgbClr val="000000"/>
                </a:solidFill>
              </a:defRPr>
            </a:pPr>
            <a:r>
              <a:rPr lang="en-US" sz="5800" cap="all" spc="928" dirty="0" err="1" smtClean="0">
                <a:solidFill>
                  <a:srgbClr val="FFFFFF"/>
                </a:solidFill>
              </a:rPr>
              <a:t>Otázka</a:t>
            </a:r>
            <a:r>
              <a:rPr sz="5800" cap="all" spc="928" smtClean="0">
                <a:solidFill>
                  <a:srgbClr val="FFFFFF"/>
                </a:solidFill>
              </a:rPr>
              <a:t>:</a:t>
            </a:r>
            <a:endParaRPr sz="5800" cap="all" spc="928">
              <a:solidFill>
                <a:srgbClr val="FFFFFF"/>
              </a:solidFill>
            </a:endParaRPr>
          </a:p>
        </p:txBody>
      </p:sp>
      <p:sp>
        <p:nvSpPr>
          <p:cNvPr id="195" name="Shape 195"/>
          <p:cNvSpPr/>
          <p:nvPr/>
        </p:nvSpPr>
        <p:spPr>
          <a:xfrm>
            <a:off x="6426108" y="4169374"/>
            <a:ext cx="9972132"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755952" indent="-755952" algn="l">
              <a:spcBef>
                <a:spcPts val="5900"/>
              </a:spcBef>
              <a:buSzPct val="90000"/>
              <a:buChar char="•"/>
              <a:defRPr sz="5000">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Ako Boh opisuje svoju cirkev v Zjavení Jána?</a:t>
            </a:r>
            <a:endParaRPr lang="sk-SK" sz="5400" dirty="0">
              <a:solidFill>
                <a:schemeClr val="tx1"/>
              </a:solidFill>
            </a:endParaRPr>
          </a:p>
        </p:txBody>
      </p:sp>
      <p:sp>
        <p:nvSpPr>
          <p:cNvPr id="196" name="Shape 196"/>
          <p:cNvSpPr/>
          <p:nvPr/>
        </p:nvSpPr>
        <p:spPr>
          <a:xfrm>
            <a:off x="7063269" y="11094778"/>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zjavenie</a:t>
            </a:r>
            <a:r>
              <a:rPr sz="3200" cap="all" spc="512" smtClean="0">
                <a:solidFill>
                  <a:srgbClr val="FFFFFF"/>
                </a:solidFill>
              </a:rPr>
              <a:t> </a:t>
            </a:r>
            <a:r>
              <a:rPr sz="3200" cap="all" spc="512">
                <a:solidFill>
                  <a:srgbClr val="FFFFFF"/>
                </a:solidFill>
              </a:rPr>
              <a:t>12:5</a:t>
            </a:r>
          </a:p>
        </p:txBody>
      </p:sp>
    </p:spTree>
  </p:cSld>
  <p:clrMapOvr>
    <a:masterClrMapping/>
  </p:clrMapOvr>
  <p:transition spd="slow">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Shape 198"/>
          <p:cNvSpPr>
            <a:spLocks noGrp="1"/>
          </p:cNvSpPr>
          <p:nvPr>
            <p:ph type="body" idx="4294967295"/>
          </p:nvPr>
        </p:nvSpPr>
        <p:spPr>
          <a:xfrm>
            <a:off x="12272392" y="619194"/>
            <a:ext cx="11180367" cy="4145727"/>
          </a:xfrm>
          <a:prstGeom prst="rect">
            <a:avLst/>
          </a:prstGeom>
        </p:spPr>
        <p:txBody>
          <a:bodyPr lIns="0" tIns="0" rIns="0" bIns="0" anchor="ctr">
            <a:normAutofit/>
          </a:bodyPr>
          <a:lstStyle/>
          <a:p>
            <a:pPr marL="0" marR="0" lvl="0" indent="0" defTabSz="825500">
              <a:spcBef>
                <a:spcPts val="4500"/>
              </a:spcBef>
              <a:buSzTx/>
              <a:buNone/>
              <a:defRPr sz="1800">
                <a:uFillTx/>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Pripodobnil som dcéru </a:t>
            </a:r>
            <a:r>
              <a:rPr lang="sk-SK" sz="5000" dirty="0" err="1" smtClean="0">
                <a:solidFill>
                  <a:srgbClr val="FFFFFF"/>
                </a:solidFill>
                <a:latin typeface="+mn-lt"/>
                <a:ea typeface="+mn-ea"/>
                <a:cs typeface="+mn-cs"/>
                <a:sym typeface="Helvetica Light"/>
              </a:rPr>
              <a:t>Siona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ku krásnej </a:t>
            </a:r>
            <a:r>
              <a:rPr sz="5000" smtClean="0">
                <a:solidFill>
                  <a:srgbClr val="FFFFFF"/>
                </a:solidFill>
                <a:latin typeface="+mn-lt"/>
                <a:ea typeface="+mn-ea"/>
                <a:cs typeface="+mn-cs"/>
                <a:sym typeface="Helvetica Light"/>
              </a:rPr>
              <a:t>a </a:t>
            </a:r>
            <a:r>
              <a:rPr lang="sk-SK" sz="5000" dirty="0" smtClean="0">
                <a:solidFill>
                  <a:srgbClr val="FFFFFF"/>
                </a:solidFill>
                <a:latin typeface="+mn-lt"/>
                <a:ea typeface="+mn-ea"/>
                <a:cs typeface="+mn-cs"/>
                <a:sym typeface="Helvetica Light"/>
              </a:rPr>
              <a:t>rozkošnej žene</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a:p>
            <a:pPr marL="0" marR="0" lvl="0" indent="0" algn="r" defTabSz="825500">
              <a:spcBef>
                <a:spcPts val="0"/>
              </a:spcBef>
              <a:buSzTx/>
              <a:buNone/>
              <a:defRPr sz="1800">
                <a:uFillTx/>
              </a:defRPr>
            </a:pPr>
            <a:endParaRPr sz="3000" cap="all" spc="479">
              <a:solidFill>
                <a:srgbClr val="FFFFFF"/>
              </a:solidFill>
              <a:latin typeface="+mn-lt"/>
              <a:ea typeface="+mn-ea"/>
              <a:cs typeface="+mn-cs"/>
              <a:sym typeface="Helvetica Light"/>
            </a:endParaRPr>
          </a:p>
          <a:p>
            <a:pPr marL="0" marR="0" lvl="0" indent="0" algn="r" defTabSz="825500">
              <a:spcBef>
                <a:spcPts val="0"/>
              </a:spcBef>
              <a:buSzTx/>
              <a:buNone/>
              <a:defRPr sz="1800">
                <a:uFillTx/>
              </a:defRPr>
            </a:pPr>
            <a:r>
              <a:rPr sz="3000" cap="all" spc="479">
                <a:solidFill>
                  <a:srgbClr val="FFFFFF"/>
                </a:solidFill>
                <a:latin typeface="+mn-lt"/>
                <a:ea typeface="+mn-ea"/>
                <a:cs typeface="+mn-cs"/>
                <a:sym typeface="Helvetica Light"/>
              </a:rPr>
              <a:t>– </a:t>
            </a:r>
            <a:r>
              <a:rPr sz="3000" cap="all" spc="479" smtClean="0">
                <a:solidFill>
                  <a:srgbClr val="FFFFFF"/>
                </a:solidFill>
                <a:latin typeface="+mn-lt"/>
                <a:ea typeface="+mn-ea"/>
                <a:cs typeface="+mn-cs"/>
                <a:sym typeface="Helvetica Light"/>
              </a:rPr>
              <a:t>Jeremi</a:t>
            </a:r>
            <a:r>
              <a:rPr lang="sk-SK" sz="3000" cap="all" spc="479" dirty="0" err="1" smtClean="0">
                <a:solidFill>
                  <a:srgbClr val="FFFFFF"/>
                </a:solidFill>
                <a:latin typeface="+mn-lt"/>
                <a:ea typeface="+mn-ea"/>
                <a:cs typeface="+mn-cs"/>
                <a:sym typeface="Helvetica Light"/>
              </a:rPr>
              <a:t>áš</a:t>
            </a:r>
            <a:r>
              <a:rPr sz="3000" cap="all" spc="479" smtClean="0">
                <a:solidFill>
                  <a:srgbClr val="FFFFFF"/>
                </a:solidFill>
                <a:latin typeface="+mn-lt"/>
                <a:ea typeface="+mn-ea"/>
                <a:cs typeface="+mn-cs"/>
                <a:sym typeface="Helvetica Light"/>
              </a:rPr>
              <a:t> </a:t>
            </a:r>
            <a:r>
              <a:rPr sz="3000" cap="all" spc="479">
                <a:solidFill>
                  <a:srgbClr val="FFFFFF"/>
                </a:solidFill>
                <a:latin typeface="+mn-lt"/>
                <a:ea typeface="+mn-ea"/>
                <a:cs typeface="+mn-cs"/>
                <a:sym typeface="Helvetica Light"/>
              </a:rPr>
              <a:t>6:2</a:t>
            </a:r>
          </a:p>
        </p:txBody>
      </p:sp>
      <p:pic>
        <p:nvPicPr>
          <p:cNvPr id="199" name="Oasis-ivory.jpg"/>
          <p:cNvPicPr/>
          <p:nvPr/>
        </p:nvPicPr>
        <p:blipFill>
          <a:blip r:embed="rId2" cstate="screen">
            <a:extLst>
              <a:ext uri="{28A0092B-C50C-407E-A947-70E740481C1C}">
                <a14:useLocalDpi xmlns:a14="http://schemas.microsoft.com/office/drawing/2010/main"/>
              </a:ext>
            </a:extLst>
          </a:blip>
          <a:srcRect/>
          <a:stretch>
            <a:fillRect/>
          </a:stretch>
        </p:blipFill>
        <p:spPr>
          <a:xfrm>
            <a:off x="-420537" y="-159346"/>
            <a:ext cx="11864563" cy="14034580"/>
          </a:xfrm>
          <a:prstGeom prst="rect">
            <a:avLst/>
          </a:prstGeom>
          <a:ln w="12700">
            <a:miter lim="400000"/>
          </a:ln>
        </p:spPr>
      </p:pic>
      <p:sp>
        <p:nvSpPr>
          <p:cNvPr id="200" name="Shape 200"/>
          <p:cNvSpPr/>
          <p:nvPr/>
        </p:nvSpPr>
        <p:spPr>
          <a:xfrm>
            <a:off x="12272392" y="6105593"/>
            <a:ext cx="11180367" cy="414572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Lebo </a:t>
            </a:r>
            <a:r>
              <a:rPr lang="en-US" sz="5000" dirty="0" err="1" smtClean="0">
                <a:solidFill>
                  <a:schemeClr val="tx1"/>
                </a:solidFill>
                <a:latin typeface="+mn-lt"/>
                <a:ea typeface="+mn-ea"/>
                <a:cs typeface="+mn-cs"/>
                <a:sym typeface="Helvetica Light"/>
              </a:rPr>
              <a:t>horlím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vás</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horlivosťou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Božou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lebo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vás</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zasnúbil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jednému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mužovi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vás</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predstavil</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oddal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ako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čistú</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pannu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Kristovi</a:t>
            </a:r>
            <a:r>
              <a:rPr lang="en-US" sz="5000" dirty="0" smtClean="0">
                <a:solidFill>
                  <a:schemeClr val="tx1"/>
                </a:solidFill>
                <a:latin typeface="+mn-lt"/>
                <a:ea typeface="+mn-ea"/>
                <a:cs typeface="+mn-cs"/>
                <a:sym typeface="Helvetica Light"/>
              </a:rPr>
              <a:t>.</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a:p>
            <a:pPr lvl="0" algn="r">
              <a:defRPr sz="1800">
                <a:solidFill>
                  <a:srgbClr val="000000"/>
                </a:solidFill>
              </a:defRPr>
            </a:pPr>
            <a:endParaRPr sz="3000" cap="all" spc="479">
              <a:solidFill>
                <a:srgbClr val="FFFFFF"/>
              </a:solidFill>
              <a:latin typeface="+mn-lt"/>
              <a:ea typeface="+mn-ea"/>
              <a:cs typeface="+mn-cs"/>
              <a:sym typeface="Helvetica Light"/>
            </a:endParaRPr>
          </a:p>
          <a:p>
            <a:pPr lvl="0" algn="r">
              <a:defRPr sz="1800">
                <a:solidFill>
                  <a:srgbClr val="000000"/>
                </a:solidFill>
              </a:defRPr>
            </a:pPr>
            <a:r>
              <a:rPr sz="3000" cap="all" spc="479">
                <a:solidFill>
                  <a:srgbClr val="FFFFFF"/>
                </a:solidFill>
                <a:latin typeface="+mn-lt"/>
                <a:ea typeface="+mn-ea"/>
                <a:cs typeface="+mn-cs"/>
                <a:sym typeface="Helvetica Light"/>
              </a:rPr>
              <a:t>– 2 </a:t>
            </a:r>
            <a:r>
              <a:rPr lang="sk-SK" sz="3000" cap="all" spc="479" dirty="0" err="1" smtClean="0">
                <a:solidFill>
                  <a:srgbClr val="FFFFFF"/>
                </a:solidFill>
                <a:latin typeface="+mn-lt"/>
                <a:ea typeface="+mn-ea"/>
                <a:cs typeface="+mn-cs"/>
                <a:sym typeface="Helvetica Light"/>
              </a:rPr>
              <a:t>korinťanom</a:t>
            </a:r>
            <a:r>
              <a:rPr sz="3000" cap="all" spc="479" smtClean="0">
                <a:solidFill>
                  <a:srgbClr val="FFFFFF"/>
                </a:solidFill>
                <a:latin typeface="+mn-lt"/>
                <a:ea typeface="+mn-ea"/>
                <a:cs typeface="+mn-cs"/>
                <a:sym typeface="Helvetica Light"/>
              </a:rPr>
              <a:t> </a:t>
            </a:r>
            <a:r>
              <a:rPr sz="3000" cap="all" spc="479">
                <a:solidFill>
                  <a:srgbClr val="FFFFFF"/>
                </a:solidFill>
                <a:latin typeface="+mn-lt"/>
                <a:ea typeface="+mn-ea"/>
                <a:cs typeface="+mn-cs"/>
                <a:sym typeface="Helvetica Light"/>
              </a:rPr>
              <a:t>11:2</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00"/>
                                        </p:tgtEl>
                                        <p:attrNameLst>
                                          <p:attrName>style.visibility</p:attrName>
                                        </p:attrNameLst>
                                      </p:cBhvr>
                                      <p:to>
                                        <p:strVal val="visible"/>
                                      </p:to>
                                    </p:set>
                                    <p:animEffect transition="in" filter="dissolve">
                                      <p:cBhvr>
                                        <p:cTn id="7" dur="1000"/>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1" animBg="1" advAuto="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Shape 202"/>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03" name="Shape 203"/>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Aká iná žena je opísaná v Zjavení</a:t>
            </a:r>
            <a:r>
              <a:rPr sz="5400" smtClean="0">
                <a:solidFill>
                  <a:srgbClr val="FFFFFF"/>
                </a:solidFill>
              </a:rPr>
              <a:t> </a:t>
            </a:r>
            <a:r>
              <a:rPr lang="sk-SK" sz="5400" dirty="0" smtClean="0">
                <a:solidFill>
                  <a:srgbClr val="FFFFFF"/>
                </a:solidFill>
              </a:rPr>
              <a:t>Jána</a:t>
            </a:r>
            <a:r>
              <a:rPr sz="5400" smtClean="0">
                <a:solidFill>
                  <a:srgbClr val="FFFFFF"/>
                </a:solidFill>
              </a:rPr>
              <a:t>?</a:t>
            </a:r>
            <a:endParaRPr sz="5400">
              <a:solidFill>
                <a:srgbClr val="FFFFFF"/>
              </a:solidFill>
            </a:endParaRPr>
          </a:p>
        </p:txBody>
      </p:sp>
      <p:sp>
        <p:nvSpPr>
          <p:cNvPr id="204" name="Shape 204"/>
          <p:cNvSpPr/>
          <p:nvPr/>
        </p:nvSpPr>
        <p:spPr>
          <a:xfrm>
            <a:off x="913663" y="6290134"/>
            <a:ext cx="11772500"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400" smtClean="0">
                <a:solidFill>
                  <a:srgbClr val="FFFFFF"/>
                </a:solidFill>
              </a:rPr>
              <a:t>“</a:t>
            </a:r>
            <a:r>
              <a:rPr lang="en-US" sz="5400" dirty="0" smtClean="0">
                <a:solidFill>
                  <a:schemeClr val="tx1"/>
                </a:solidFill>
              </a:rPr>
              <a:t>A </a:t>
            </a:r>
            <a:r>
              <a:rPr lang="en-US" sz="5400" dirty="0" err="1" smtClean="0">
                <a:solidFill>
                  <a:schemeClr val="tx1"/>
                </a:solidFill>
              </a:rPr>
              <a:t>videl</a:t>
            </a:r>
            <a:r>
              <a:rPr lang="en-US" sz="5400" dirty="0" smtClean="0">
                <a:solidFill>
                  <a:schemeClr val="tx1"/>
                </a:solidFill>
              </a:rPr>
              <a:t> </a:t>
            </a:r>
            <a:r>
              <a:rPr lang="en-US" sz="5400" dirty="0" err="1" smtClean="0">
                <a:solidFill>
                  <a:schemeClr val="tx1"/>
                </a:solidFill>
              </a:rPr>
              <a:t>som</a:t>
            </a:r>
            <a:r>
              <a:rPr lang="en-US" sz="5400" dirty="0" smtClean="0">
                <a:solidFill>
                  <a:schemeClr val="tx1"/>
                </a:solidFill>
              </a:rPr>
              <a:t> </a:t>
            </a:r>
            <a:r>
              <a:rPr lang="en-US" sz="5400" dirty="0" err="1" smtClean="0">
                <a:solidFill>
                  <a:schemeClr val="tx1"/>
                </a:solidFill>
              </a:rPr>
              <a:t>ženu</a:t>
            </a:r>
            <a:r>
              <a:rPr lang="en-US" sz="5400" dirty="0" smtClean="0">
                <a:solidFill>
                  <a:schemeClr val="tx1"/>
                </a:solidFill>
              </a:rPr>
              <a:t>, </a:t>
            </a:r>
            <a:r>
              <a:rPr lang="en-US" sz="5400" dirty="0" err="1" smtClean="0">
                <a:solidFill>
                  <a:schemeClr val="tx1"/>
                </a:solidFill>
              </a:rPr>
              <a:t>ktorá</a:t>
            </a:r>
            <a:r>
              <a:rPr lang="en-US" sz="5400" dirty="0" smtClean="0">
                <a:solidFill>
                  <a:schemeClr val="tx1"/>
                </a:solidFill>
              </a:rPr>
              <a:t> </a:t>
            </a:r>
            <a:r>
              <a:rPr lang="en-US" sz="5400" dirty="0" err="1" smtClean="0">
                <a:solidFill>
                  <a:schemeClr val="tx1"/>
                </a:solidFill>
              </a:rPr>
              <a:t>sedela</a:t>
            </a:r>
            <a:r>
              <a:rPr lang="en-US" sz="5400" dirty="0" smtClean="0">
                <a:solidFill>
                  <a:schemeClr val="tx1"/>
                </a:solidFill>
              </a:rPr>
              <a:t> </a:t>
            </a:r>
            <a:r>
              <a:rPr lang="en-US" sz="5400" dirty="0" err="1" smtClean="0">
                <a:solidFill>
                  <a:schemeClr val="tx1"/>
                </a:solidFill>
              </a:rPr>
              <a:t>na</a:t>
            </a:r>
            <a:r>
              <a:rPr lang="en-US" sz="5400" dirty="0" smtClean="0">
                <a:solidFill>
                  <a:schemeClr val="tx1"/>
                </a:solidFill>
              </a:rPr>
              <a:t> </a:t>
            </a:r>
            <a:r>
              <a:rPr lang="en-US" sz="5400" dirty="0" err="1" smtClean="0">
                <a:solidFill>
                  <a:schemeClr val="tx1"/>
                </a:solidFill>
              </a:rPr>
              <a:t>šarlátovej</a:t>
            </a:r>
            <a:r>
              <a:rPr lang="en-US" sz="5400" dirty="0" smtClean="0">
                <a:solidFill>
                  <a:schemeClr val="tx1"/>
                </a:solidFill>
              </a:rPr>
              <a:t> </a:t>
            </a:r>
            <a:r>
              <a:rPr lang="en-US" sz="5400" dirty="0" err="1" smtClean="0">
                <a:solidFill>
                  <a:schemeClr val="tx1"/>
                </a:solidFill>
              </a:rPr>
              <a:t>šelme</a:t>
            </a:r>
            <a:r>
              <a:rPr lang="en-US" sz="5400" dirty="0" smtClean="0">
                <a:solidFill>
                  <a:schemeClr val="tx1"/>
                </a:solidFill>
              </a:rPr>
              <a:t>, </a:t>
            </a:r>
            <a:r>
              <a:rPr lang="en-US" sz="5400" dirty="0" err="1" smtClean="0">
                <a:solidFill>
                  <a:schemeClr val="tx1"/>
                </a:solidFill>
              </a:rPr>
              <a:t>ktorá</a:t>
            </a:r>
            <a:r>
              <a:rPr lang="en-US" sz="5400" dirty="0" smtClean="0">
                <a:solidFill>
                  <a:schemeClr val="tx1"/>
                </a:solidFill>
              </a:rPr>
              <a:t> bola </a:t>
            </a:r>
            <a:r>
              <a:rPr lang="en-US" sz="5400" dirty="0" err="1" smtClean="0">
                <a:solidFill>
                  <a:schemeClr val="tx1"/>
                </a:solidFill>
              </a:rPr>
              <a:t>plná</a:t>
            </a:r>
            <a:r>
              <a:rPr lang="en-US" sz="5400" dirty="0" smtClean="0">
                <a:solidFill>
                  <a:schemeClr val="tx1"/>
                </a:solidFill>
              </a:rPr>
              <a:t> </a:t>
            </a:r>
            <a:r>
              <a:rPr lang="en-US" sz="5400" dirty="0" err="1" smtClean="0">
                <a:solidFill>
                  <a:schemeClr val="tx1"/>
                </a:solidFill>
              </a:rPr>
              <a:t>rúhavých</a:t>
            </a:r>
            <a:r>
              <a:rPr lang="en-US" sz="5400" dirty="0" smtClean="0">
                <a:solidFill>
                  <a:schemeClr val="tx1"/>
                </a:solidFill>
              </a:rPr>
              <a:t> mien a mala </a:t>
            </a:r>
            <a:r>
              <a:rPr lang="en-US" sz="5400" dirty="0" err="1" smtClean="0">
                <a:solidFill>
                  <a:schemeClr val="tx1"/>
                </a:solidFill>
              </a:rPr>
              <a:t>sedem</a:t>
            </a:r>
            <a:r>
              <a:rPr lang="en-US" sz="5400" dirty="0" smtClean="0">
                <a:solidFill>
                  <a:schemeClr val="tx1"/>
                </a:solidFill>
              </a:rPr>
              <a:t> </a:t>
            </a:r>
            <a:r>
              <a:rPr lang="en-US" sz="5400" dirty="0" err="1" smtClean="0">
                <a:solidFill>
                  <a:schemeClr val="tx1"/>
                </a:solidFill>
              </a:rPr>
              <a:t>hláv</a:t>
            </a:r>
            <a:r>
              <a:rPr lang="en-US" sz="5400" dirty="0" smtClean="0">
                <a:solidFill>
                  <a:schemeClr val="tx1"/>
                </a:solidFill>
              </a:rPr>
              <a:t> a </a:t>
            </a:r>
            <a:r>
              <a:rPr lang="en-US" sz="5400" dirty="0" err="1" smtClean="0">
                <a:solidFill>
                  <a:schemeClr val="tx1"/>
                </a:solidFill>
              </a:rPr>
              <a:t>desať</a:t>
            </a:r>
            <a:r>
              <a:rPr lang="en-US" sz="5400" dirty="0" smtClean="0">
                <a:solidFill>
                  <a:schemeClr val="tx1"/>
                </a:solidFill>
              </a:rPr>
              <a:t> </a:t>
            </a:r>
            <a:r>
              <a:rPr lang="en-US" sz="5400" dirty="0" err="1" smtClean="0">
                <a:solidFill>
                  <a:schemeClr val="tx1"/>
                </a:solidFill>
              </a:rPr>
              <a:t>rohov</a:t>
            </a:r>
            <a:r>
              <a:rPr sz="5400" smtClean="0">
                <a:solidFill>
                  <a:schemeClr val="tx1"/>
                </a:solidFill>
              </a:rPr>
              <a:t>.”</a:t>
            </a:r>
            <a:endParaRPr sz="5400">
              <a:solidFill>
                <a:schemeClr val="tx1"/>
              </a:solidFill>
            </a:endParaRPr>
          </a:p>
        </p:txBody>
      </p:sp>
      <p:pic>
        <p:nvPicPr>
          <p:cNvPr id="205" name="17-WOMAN-DRUNK-WITH-BLOOD3.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531813" cy="14614149"/>
          </a:xfrm>
          <a:prstGeom prst="rect">
            <a:avLst/>
          </a:prstGeom>
          <a:ln w="12700">
            <a:miter lim="400000"/>
          </a:ln>
        </p:spPr>
      </p:pic>
      <p:sp>
        <p:nvSpPr>
          <p:cNvPr id="206" name="Shape 206"/>
          <p:cNvSpPr/>
          <p:nvPr/>
        </p:nvSpPr>
        <p:spPr>
          <a:xfrm>
            <a:off x="969331" y="1218793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17:3</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202"/>
                                        </p:tgtEl>
                                        <p:attrNameLst>
                                          <p:attrName>style.visibility</p:attrName>
                                        </p:attrNameLst>
                                      </p:cBhvr>
                                      <p:to>
                                        <p:strVal val="visible"/>
                                      </p:to>
                                    </p:set>
                                    <p:animEffect transition="in" filter="wipe(left)">
                                      <p:cBhvr>
                                        <p:cTn id="7" dur="1500"/>
                                        <p:tgtEl>
                                          <p:spTgt spid="202"/>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203"/>
                                        </p:tgtEl>
                                        <p:attrNameLst>
                                          <p:attrName>style.visibility</p:attrName>
                                        </p:attrNameLst>
                                      </p:cBhvr>
                                      <p:to>
                                        <p:strVal val="visible"/>
                                      </p:to>
                                    </p:set>
                                    <p:animEffect transition="in" filter="dissolve">
                                      <p:cBhvr>
                                        <p:cTn id="11" dur="1000"/>
                                        <p:tgtEl>
                                          <p:spTgt spid="203"/>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3" nodeType="clickEffect">
                                  <p:stCondLst>
                                    <p:cond delay="0"/>
                                  </p:stCondLst>
                                  <p:iterate>
                                    <p:tmAbs val="0"/>
                                  </p:iterate>
                                  <p:childTnLst>
                                    <p:set>
                                      <p:cBhvr>
                                        <p:cTn id="15" fill="hold"/>
                                        <p:tgtEl>
                                          <p:spTgt spid="204"/>
                                        </p:tgtEl>
                                        <p:attrNameLst>
                                          <p:attrName>style.visibility</p:attrName>
                                        </p:attrNameLst>
                                      </p:cBhvr>
                                      <p:to>
                                        <p:strVal val="visible"/>
                                      </p:to>
                                    </p:set>
                                    <p:animEffect transition="in" filter="dissolve">
                                      <p:cBhvr>
                                        <p:cTn id="16" dur="1000"/>
                                        <p:tgtEl>
                                          <p:spTgt spid="204"/>
                                        </p:tgtEl>
                                      </p:cBhvr>
                                    </p:animEffect>
                                  </p:childTnLst>
                                </p:cTn>
                              </p:par>
                            </p:childTnLst>
                          </p:cTn>
                        </p:par>
                        <p:par>
                          <p:cTn id="17" fill="hold">
                            <p:stCondLst>
                              <p:cond delay="1000"/>
                            </p:stCondLst>
                            <p:childTnLst>
                              <p:par>
                                <p:cTn id="18" presetID="9" presetClass="entr" presetSubtype="0" fill="hold" grpId="4" nodeType="afterEffect">
                                  <p:stCondLst>
                                    <p:cond delay="0"/>
                                  </p:stCondLst>
                                  <p:iterate>
                                    <p:tmAbs val="0"/>
                                  </p:iterate>
                                  <p:childTnLst>
                                    <p:set>
                                      <p:cBhvr>
                                        <p:cTn id="19" fill="hold"/>
                                        <p:tgtEl>
                                          <p:spTgt spid="206"/>
                                        </p:tgtEl>
                                        <p:attrNameLst>
                                          <p:attrName>style.visibility</p:attrName>
                                        </p:attrNameLst>
                                      </p:cBhvr>
                                      <p:to>
                                        <p:strVal val="visible"/>
                                      </p:to>
                                    </p:set>
                                    <p:animEffect transition="in" filter="dissolve">
                                      <p:cBhvr>
                                        <p:cTn id="20" dur="10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1" animBg="1" advAuto="0"/>
      <p:bldP spid="203" grpId="2" animBg="1" advAuto="0"/>
      <p:bldP spid="204" grpId="3" animBg="1" advAuto="0"/>
      <p:bldP spid="206" grpId="4"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Shape 208"/>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09" name="Shape 209"/>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400" dirty="0" smtClean="0">
                <a:solidFill>
                  <a:schemeClr val="tx1"/>
                </a:solidFill>
              </a:rPr>
              <a:t>Aká iná žena je opísaná v Zjavení Jána</a:t>
            </a:r>
            <a:r>
              <a:rPr sz="5400" smtClean="0">
                <a:solidFill>
                  <a:srgbClr val="FFFFFF"/>
                </a:solidFill>
              </a:rPr>
              <a:t>?</a:t>
            </a:r>
            <a:endParaRPr sz="5400">
              <a:solidFill>
                <a:srgbClr val="FFFFFF"/>
              </a:solidFill>
            </a:endParaRPr>
          </a:p>
        </p:txBody>
      </p:sp>
      <p:sp>
        <p:nvSpPr>
          <p:cNvPr id="210" name="Shape 210"/>
          <p:cNvSpPr/>
          <p:nvPr/>
        </p:nvSpPr>
        <p:spPr>
          <a:xfrm>
            <a:off x="913663" y="6290134"/>
            <a:ext cx="11772500"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400" dirty="0" smtClean="0">
                <a:solidFill>
                  <a:schemeClr val="tx1"/>
                </a:solidFill>
                <a:latin typeface="+mn-lt"/>
                <a:ea typeface="+mn-ea"/>
                <a:cs typeface="+mn-cs"/>
                <a:sym typeface="Helvetica Light"/>
              </a:rPr>
              <a:t>A</a:t>
            </a:r>
            <a:r>
              <a:rPr lang="en-US" sz="5400" dirty="0" smtClean="0">
                <a:solidFill>
                  <a:schemeClr val="tx1"/>
                </a:solidFill>
                <a:latin typeface="+mn-lt"/>
                <a:ea typeface="+mn-ea"/>
                <a:cs typeface="+mn-cs"/>
                <a:sym typeface="Helvetica Light"/>
              </a:rPr>
              <a:t> </a:t>
            </a:r>
            <a:r>
              <a:rPr lang="en-US" sz="5400" dirty="0" err="1" smtClean="0">
                <a:solidFill>
                  <a:schemeClr val="tx1"/>
                </a:solidFill>
                <a:latin typeface="+mn-lt"/>
                <a:ea typeface="+mn-ea"/>
                <a:cs typeface="+mn-cs"/>
                <a:sym typeface="Helvetica Light"/>
              </a:rPr>
              <a:t>na</a:t>
            </a:r>
            <a:r>
              <a:rPr lang="en-US" sz="5400" dirty="0" smtClean="0">
                <a:solidFill>
                  <a:schemeClr val="tx1"/>
                </a:solidFill>
                <a:latin typeface="+mn-lt"/>
                <a:ea typeface="+mn-ea"/>
                <a:cs typeface="+mn-cs"/>
                <a:sym typeface="Helvetica Light"/>
              </a:rPr>
              <a:t> </a:t>
            </a:r>
            <a:r>
              <a:rPr lang="en-US" sz="5400" dirty="0" err="1" smtClean="0">
                <a:solidFill>
                  <a:schemeClr val="tx1"/>
                </a:solidFill>
                <a:latin typeface="+mn-lt"/>
                <a:ea typeface="+mn-ea"/>
                <a:cs typeface="+mn-cs"/>
                <a:sym typeface="Helvetica Light"/>
              </a:rPr>
              <a:t>svojom</a:t>
            </a:r>
            <a:r>
              <a:rPr lang="en-US" sz="5400" dirty="0" smtClean="0">
                <a:solidFill>
                  <a:schemeClr val="tx1"/>
                </a:solidFill>
                <a:latin typeface="+mn-lt"/>
                <a:ea typeface="+mn-ea"/>
                <a:cs typeface="+mn-cs"/>
                <a:sym typeface="Helvetica Light"/>
              </a:rPr>
              <a:t> </a:t>
            </a:r>
            <a:r>
              <a:rPr lang="en-US" sz="5400" dirty="0" err="1" smtClean="0">
                <a:solidFill>
                  <a:schemeClr val="tx1"/>
                </a:solidFill>
                <a:latin typeface="+mn-lt"/>
                <a:ea typeface="+mn-ea"/>
                <a:cs typeface="+mn-cs"/>
                <a:sym typeface="Helvetica Light"/>
              </a:rPr>
              <a:t>čele</a:t>
            </a:r>
            <a:r>
              <a:rPr lang="en-US" sz="5400" dirty="0" smtClean="0">
                <a:solidFill>
                  <a:schemeClr val="tx1"/>
                </a:solidFill>
                <a:latin typeface="+mn-lt"/>
                <a:ea typeface="+mn-ea"/>
                <a:cs typeface="+mn-cs"/>
                <a:sym typeface="Helvetica Light"/>
              </a:rPr>
              <a:t> mala </a:t>
            </a:r>
            <a:r>
              <a:rPr lang="en-US" sz="5400" dirty="0" err="1" smtClean="0">
                <a:solidFill>
                  <a:schemeClr val="tx1"/>
                </a:solidFill>
                <a:latin typeface="+mn-lt"/>
                <a:ea typeface="+mn-ea"/>
                <a:cs typeface="+mn-cs"/>
                <a:sym typeface="Helvetica Light"/>
              </a:rPr>
              <a:t>napísané</a:t>
            </a:r>
            <a:r>
              <a:rPr lang="en-US" sz="5400" dirty="0" smtClean="0">
                <a:solidFill>
                  <a:schemeClr val="tx1"/>
                </a:solidFill>
                <a:latin typeface="+mn-lt"/>
                <a:ea typeface="+mn-ea"/>
                <a:cs typeface="+mn-cs"/>
                <a:sym typeface="Helvetica Light"/>
              </a:rPr>
              <a:t> </a:t>
            </a:r>
            <a:r>
              <a:rPr lang="en-US" sz="5400" dirty="0" err="1" smtClean="0">
                <a:solidFill>
                  <a:schemeClr val="tx1"/>
                </a:solidFill>
                <a:latin typeface="+mn-lt"/>
                <a:ea typeface="+mn-ea"/>
                <a:cs typeface="+mn-cs"/>
                <a:sym typeface="Helvetica Light"/>
              </a:rPr>
              <a:t>meno</a:t>
            </a:r>
            <a:r>
              <a:rPr lang="en-US" sz="5400" dirty="0" smtClean="0">
                <a:solidFill>
                  <a:schemeClr val="tx1"/>
                </a:solidFill>
                <a:latin typeface="+mn-lt"/>
                <a:ea typeface="+mn-ea"/>
                <a:cs typeface="+mn-cs"/>
                <a:sym typeface="Helvetica Light"/>
              </a:rPr>
              <a:t> </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a:p>
            <a:pPr lvl="0" algn="l">
              <a:spcBef>
                <a:spcPts val="4500"/>
              </a:spcBef>
              <a:defRPr sz="1800">
                <a:solidFill>
                  <a:srgbClr val="000000"/>
                </a:solidFill>
              </a:defRPr>
            </a:pPr>
            <a:r>
              <a:rPr lang="en-US" sz="5400" dirty="0" err="1" smtClean="0">
                <a:solidFill>
                  <a:schemeClr val="tx1"/>
                </a:solidFill>
                <a:latin typeface="+mn-lt"/>
                <a:ea typeface="+mn-ea"/>
                <a:cs typeface="+mn-cs"/>
                <a:sym typeface="Helvetica Light"/>
              </a:rPr>
              <a:t>Tajomstvo</a:t>
            </a:r>
            <a:r>
              <a:rPr lang="en-US" sz="5400" dirty="0" smtClean="0">
                <a:solidFill>
                  <a:schemeClr val="tx1"/>
                </a:solidFill>
                <a:latin typeface="+mn-lt"/>
                <a:ea typeface="+mn-ea"/>
                <a:cs typeface="+mn-cs"/>
                <a:sym typeface="Helvetica Light"/>
              </a:rPr>
              <a:t>, </a:t>
            </a:r>
            <a:r>
              <a:rPr lang="en-US" sz="5400" dirty="0" err="1" smtClean="0">
                <a:solidFill>
                  <a:schemeClr val="tx1"/>
                </a:solidFill>
                <a:latin typeface="+mn-lt"/>
                <a:ea typeface="+mn-ea"/>
                <a:cs typeface="+mn-cs"/>
                <a:sym typeface="Helvetica Light"/>
              </a:rPr>
              <a:t>Veľký</a:t>
            </a:r>
            <a:r>
              <a:rPr lang="en-US" sz="5400" dirty="0" smtClean="0">
                <a:solidFill>
                  <a:schemeClr val="tx1"/>
                </a:solidFill>
                <a:latin typeface="+mn-lt"/>
                <a:ea typeface="+mn-ea"/>
                <a:cs typeface="+mn-cs"/>
                <a:sym typeface="Helvetica Light"/>
              </a:rPr>
              <a:t> Babylon, Mater </a:t>
            </a:r>
            <a:r>
              <a:rPr lang="en-US" sz="5400" dirty="0" err="1" smtClean="0">
                <a:solidFill>
                  <a:schemeClr val="tx1"/>
                </a:solidFill>
                <a:latin typeface="+mn-lt"/>
                <a:ea typeface="+mn-ea"/>
                <a:cs typeface="+mn-cs"/>
                <a:sym typeface="Helvetica Light"/>
              </a:rPr>
              <a:t>smilníc</a:t>
            </a:r>
            <a:r>
              <a:rPr lang="en-US" sz="5400" dirty="0" smtClean="0">
                <a:solidFill>
                  <a:schemeClr val="tx1"/>
                </a:solidFill>
                <a:latin typeface="+mn-lt"/>
                <a:ea typeface="+mn-ea"/>
                <a:cs typeface="+mn-cs"/>
                <a:sym typeface="Helvetica Light"/>
              </a:rPr>
              <a:t> a </a:t>
            </a:r>
            <a:r>
              <a:rPr lang="en-US" sz="5400" dirty="0" err="1" smtClean="0">
                <a:solidFill>
                  <a:schemeClr val="tx1"/>
                </a:solidFill>
                <a:latin typeface="+mn-lt"/>
                <a:ea typeface="+mn-ea"/>
                <a:cs typeface="+mn-cs"/>
                <a:sym typeface="Helvetica Light"/>
              </a:rPr>
              <a:t>ohavností</a:t>
            </a:r>
            <a:r>
              <a:rPr lang="en-US" sz="5400" dirty="0" smtClean="0">
                <a:solidFill>
                  <a:schemeClr val="tx1"/>
                </a:solidFill>
                <a:latin typeface="+mn-lt"/>
                <a:ea typeface="+mn-ea"/>
                <a:cs typeface="+mn-cs"/>
                <a:sym typeface="Helvetica Light"/>
              </a:rPr>
              <a:t> </a:t>
            </a:r>
            <a:r>
              <a:rPr lang="en-US" sz="5400" dirty="0" err="1" smtClean="0">
                <a:solidFill>
                  <a:schemeClr val="tx1"/>
                </a:solidFill>
                <a:latin typeface="+mn-lt"/>
                <a:ea typeface="+mn-ea"/>
                <a:cs typeface="+mn-cs"/>
                <a:sym typeface="Helvetica Light"/>
              </a:rPr>
              <a:t>zeme</a:t>
            </a:r>
            <a:r>
              <a:rPr sz="5000" smtClean="0">
                <a:solidFill>
                  <a:srgbClr val="FFFFFF"/>
                </a:solidFill>
                <a:latin typeface="+mn-lt"/>
                <a:ea typeface="+mn-ea"/>
                <a:cs typeface="+mn-cs"/>
                <a:sym typeface="Helvetica Light"/>
              </a:rPr>
              <a:t>. </a:t>
            </a:r>
            <a:r>
              <a:rPr sz="5000">
                <a:solidFill>
                  <a:srgbClr val="FFFFFF"/>
                </a:solidFill>
                <a:latin typeface="+mn-lt"/>
                <a:ea typeface="+mn-ea"/>
                <a:cs typeface="+mn-cs"/>
                <a:sym typeface="Helvetica Light"/>
              </a:rPr>
              <a:t>”</a:t>
            </a:r>
          </a:p>
        </p:txBody>
      </p:sp>
      <p:pic>
        <p:nvPicPr>
          <p:cNvPr id="211" name="17-WOMAN-DRUNK-WITH-BLOOD3.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531813" cy="14614149"/>
          </a:xfrm>
          <a:prstGeom prst="rect">
            <a:avLst/>
          </a:prstGeom>
          <a:ln w="12700">
            <a:miter lim="400000"/>
          </a:ln>
        </p:spPr>
      </p:pic>
      <p:sp>
        <p:nvSpPr>
          <p:cNvPr id="212" name="Shape 212"/>
          <p:cNvSpPr/>
          <p:nvPr/>
        </p:nvSpPr>
        <p:spPr>
          <a:xfrm>
            <a:off x="969331" y="1218793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17:5</a:t>
            </a:r>
          </a:p>
        </p:txBody>
      </p:sp>
    </p:spTree>
  </p:cSld>
  <p:clrMapOvr>
    <a:masterClrMapping/>
  </p:clrMapOvr>
  <p:transition spd="slow">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 name="Shape 214"/>
          <p:cNvSpPr/>
          <p:nvPr/>
        </p:nvSpPr>
        <p:spPr>
          <a:xfrm flipH="1">
            <a:off x="1576052" y="6614480"/>
            <a:ext cx="22749823" cy="1671660"/>
          </a:xfrm>
          <a:prstGeom prst="rightArrow">
            <a:avLst>
              <a:gd name="adj1" fmla="val 100000"/>
              <a:gd name="adj2" fmla="val 46643"/>
            </a:avLst>
          </a:prstGeom>
          <a:gradFill>
            <a:gsLst>
              <a:gs pos="0">
                <a:srgbClr val="050619">
                  <a:alpha val="2340"/>
                </a:srgbClr>
              </a:gs>
              <a:gs pos="100000">
                <a:srgbClr val="FFFFFF">
                  <a:alpha val="26000"/>
                </a:srgbClr>
              </a:gs>
            </a:gsLst>
          </a:gradFill>
          <a:ln w="12700">
            <a:solidFill>
              <a:srgbClr val="000000">
                <a:alpha val="0"/>
              </a:srgbClr>
            </a:solidFill>
            <a:miter lim="400000"/>
          </a:ln>
          <a:effectLst>
            <a:outerShdw blurRad="127000" dist="76200" dir="2700000" rotWithShape="0">
              <a:srgbClr val="000000">
                <a:alpha val="75000"/>
              </a:srgbClr>
            </a:outerShdw>
          </a:effectLst>
        </p:spPr>
        <p:txBody>
          <a:bodyPr lIns="101600" tIns="101600" rIns="101600" bIns="101600"/>
          <a:lstStyle/>
          <a:p>
            <a:pPr lvl="0" algn="l" defTabSz="457200">
              <a:defRPr sz="1200">
                <a:solidFill>
                  <a:srgbClr val="000000"/>
                </a:solidFill>
                <a:latin typeface="Helvetica"/>
                <a:ea typeface="Helvetica"/>
                <a:cs typeface="Helvetica"/>
                <a:sym typeface="Helvetica"/>
              </a:defRPr>
            </a:pPr>
            <a:endParaRPr/>
          </a:p>
        </p:txBody>
      </p:sp>
      <p:sp>
        <p:nvSpPr>
          <p:cNvPr id="215" name="Shape 215"/>
          <p:cNvSpPr/>
          <p:nvPr/>
        </p:nvSpPr>
        <p:spPr>
          <a:xfrm flipH="1">
            <a:off x="1576052" y="10289595"/>
            <a:ext cx="22749823" cy="1671660"/>
          </a:xfrm>
          <a:prstGeom prst="rightArrow">
            <a:avLst>
              <a:gd name="adj1" fmla="val 100000"/>
              <a:gd name="adj2" fmla="val 46643"/>
            </a:avLst>
          </a:prstGeom>
          <a:gradFill>
            <a:gsLst>
              <a:gs pos="0">
                <a:srgbClr val="050619">
                  <a:alpha val="2340"/>
                </a:srgbClr>
              </a:gs>
              <a:gs pos="100000">
                <a:srgbClr val="FFFFFF">
                  <a:alpha val="26000"/>
                </a:srgbClr>
              </a:gs>
            </a:gsLst>
          </a:gradFill>
          <a:ln w="12700">
            <a:solidFill>
              <a:srgbClr val="000000">
                <a:alpha val="0"/>
              </a:srgbClr>
            </a:solidFill>
            <a:miter lim="400000"/>
          </a:ln>
          <a:effectLst>
            <a:outerShdw blurRad="127000" dist="76200" dir="2700000" rotWithShape="0">
              <a:srgbClr val="000000">
                <a:alpha val="75000"/>
              </a:srgbClr>
            </a:outerShdw>
          </a:effectLst>
        </p:spPr>
        <p:txBody>
          <a:bodyPr lIns="101600" tIns="101600" rIns="101600" bIns="101600"/>
          <a:lstStyle/>
          <a:p>
            <a:pPr lvl="0" algn="l" defTabSz="457200">
              <a:defRPr sz="1200">
                <a:solidFill>
                  <a:srgbClr val="000000"/>
                </a:solidFill>
                <a:latin typeface="Helvetica"/>
                <a:ea typeface="Helvetica"/>
                <a:cs typeface="Helvetica"/>
                <a:sym typeface="Helvetica"/>
              </a:defRPr>
            </a:pPr>
            <a:endParaRPr/>
          </a:p>
        </p:txBody>
      </p:sp>
      <p:sp>
        <p:nvSpPr>
          <p:cNvPr id="216" name="Shape 216"/>
          <p:cNvSpPr/>
          <p:nvPr/>
        </p:nvSpPr>
        <p:spPr>
          <a:xfrm flipH="1">
            <a:off x="1414759" y="2939364"/>
            <a:ext cx="23072409" cy="1671660"/>
          </a:xfrm>
          <a:prstGeom prst="rightArrow">
            <a:avLst>
              <a:gd name="adj1" fmla="val 100000"/>
              <a:gd name="adj2" fmla="val 46643"/>
            </a:avLst>
          </a:prstGeom>
          <a:gradFill>
            <a:gsLst>
              <a:gs pos="0">
                <a:srgbClr val="050619">
                  <a:alpha val="2340"/>
                </a:srgbClr>
              </a:gs>
              <a:gs pos="100000">
                <a:srgbClr val="FFFFFF">
                  <a:alpha val="26000"/>
                </a:srgbClr>
              </a:gs>
            </a:gsLst>
          </a:gradFill>
          <a:ln w="12700">
            <a:solidFill>
              <a:srgbClr val="000000">
                <a:alpha val="0"/>
              </a:srgbClr>
            </a:solidFill>
            <a:miter lim="400000"/>
          </a:ln>
          <a:effectLst>
            <a:outerShdw blurRad="127000" dist="76200" dir="2700000" rotWithShape="0">
              <a:srgbClr val="000000">
                <a:alpha val="75000"/>
              </a:srgbClr>
            </a:outerShdw>
          </a:effectLst>
        </p:spPr>
        <p:txBody>
          <a:bodyPr lIns="101600" tIns="101600" rIns="101600" bIns="101600"/>
          <a:lstStyle/>
          <a:p>
            <a:pPr lvl="0" algn="l" defTabSz="457200">
              <a:defRPr sz="1200">
                <a:solidFill>
                  <a:srgbClr val="000000"/>
                </a:solidFill>
                <a:latin typeface="Helvetica"/>
                <a:ea typeface="Helvetica"/>
                <a:cs typeface="Helvetica"/>
                <a:sym typeface="Helvetica"/>
              </a:defRPr>
            </a:pPr>
            <a:endParaRPr/>
          </a:p>
        </p:txBody>
      </p:sp>
      <p:sp>
        <p:nvSpPr>
          <p:cNvPr id="217" name="Shape 217"/>
          <p:cNvSpPr/>
          <p:nvPr/>
        </p:nvSpPr>
        <p:spPr>
          <a:xfrm>
            <a:off x="5797759" y="6756992"/>
            <a:ext cx="3978363" cy="138663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defRPr sz="3200" cap="all" spc="512">
                <a:latin typeface="Helvetica"/>
                <a:ea typeface="Helvetica"/>
                <a:cs typeface="Helvetica"/>
                <a:sym typeface="Helvetica"/>
              </a:defRPr>
            </a:lvl1pPr>
          </a:lstStyle>
          <a:p>
            <a:pPr lvl="0">
              <a:defRPr sz="1800" cap="none" spc="0">
                <a:solidFill>
                  <a:srgbClr val="000000"/>
                </a:solidFill>
              </a:defRPr>
            </a:pPr>
            <a:r>
              <a:rPr lang="sk-SK" sz="3200" cap="all" spc="512" dirty="0" smtClean="0">
                <a:solidFill>
                  <a:srgbClr val="FFFFFF"/>
                </a:solidFill>
              </a:rPr>
              <a:t>Čistá žena</a:t>
            </a:r>
            <a:endParaRPr sz="3200" cap="all" spc="512">
              <a:solidFill>
                <a:srgbClr val="FFFFFF"/>
              </a:solidFill>
            </a:endParaRPr>
          </a:p>
        </p:txBody>
      </p:sp>
      <p:sp>
        <p:nvSpPr>
          <p:cNvPr id="218" name="Shape 218"/>
          <p:cNvSpPr/>
          <p:nvPr/>
        </p:nvSpPr>
        <p:spPr>
          <a:xfrm>
            <a:off x="5481350" y="10506538"/>
            <a:ext cx="4611180" cy="108891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solidFill>
                  <a:srgbClr val="000000"/>
                </a:solidFill>
              </a:defRPr>
            </a:pPr>
            <a:r>
              <a:rPr lang="sk-SK" sz="3200" cap="all" spc="512" dirty="0" smtClean="0">
                <a:solidFill>
                  <a:srgbClr val="FFFFFF"/>
                </a:solidFill>
                <a:latin typeface="Helvetica"/>
                <a:ea typeface="Helvetica"/>
                <a:cs typeface="Helvetica"/>
                <a:sym typeface="Helvetica"/>
              </a:rPr>
              <a:t>Predstavuje čistú cirkev</a:t>
            </a:r>
            <a:endParaRPr sz="3200" cap="all" spc="512">
              <a:solidFill>
                <a:srgbClr val="FFFFFF"/>
              </a:solidFill>
              <a:latin typeface="Helvetica"/>
              <a:ea typeface="Helvetica"/>
              <a:cs typeface="Helvetica"/>
              <a:sym typeface="Helvetica"/>
            </a:endParaRPr>
          </a:p>
        </p:txBody>
      </p:sp>
      <p:sp>
        <p:nvSpPr>
          <p:cNvPr id="219" name="Shape 219"/>
          <p:cNvSpPr/>
          <p:nvPr/>
        </p:nvSpPr>
        <p:spPr>
          <a:xfrm>
            <a:off x="14941967" y="6756992"/>
            <a:ext cx="3978362" cy="138663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defRPr sz="3200" cap="all" spc="512">
                <a:latin typeface="Helvetica"/>
                <a:ea typeface="Helvetica"/>
                <a:cs typeface="Helvetica"/>
                <a:sym typeface="Helvetica"/>
              </a:defRPr>
            </a:lvl1pPr>
          </a:lstStyle>
          <a:p>
            <a:pPr lvl="0">
              <a:defRPr sz="1800" cap="none" spc="0">
                <a:solidFill>
                  <a:srgbClr val="000000"/>
                </a:solidFill>
              </a:defRPr>
            </a:pPr>
            <a:r>
              <a:rPr lang="sk-SK" sz="3200" cap="all" spc="512" dirty="0" smtClean="0">
                <a:solidFill>
                  <a:srgbClr val="FFFFFF"/>
                </a:solidFill>
              </a:rPr>
              <a:t>Falošná žena</a:t>
            </a:r>
            <a:endParaRPr sz="3200" cap="all" spc="512">
              <a:solidFill>
                <a:srgbClr val="FFFFFF"/>
              </a:solidFill>
            </a:endParaRPr>
          </a:p>
        </p:txBody>
      </p:sp>
      <p:sp>
        <p:nvSpPr>
          <p:cNvPr id="220" name="Shape 220"/>
          <p:cNvSpPr/>
          <p:nvPr/>
        </p:nvSpPr>
        <p:spPr>
          <a:xfrm>
            <a:off x="14803573" y="10580969"/>
            <a:ext cx="4611180" cy="108891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solidFill>
                  <a:srgbClr val="000000"/>
                </a:solidFill>
              </a:defRPr>
            </a:pPr>
            <a:r>
              <a:rPr lang="sk-SK" sz="3200" cap="all" spc="512" dirty="0" smtClean="0">
                <a:solidFill>
                  <a:srgbClr val="FFFFFF"/>
                </a:solidFill>
                <a:latin typeface="Helvetica"/>
                <a:ea typeface="Helvetica"/>
                <a:cs typeface="Helvetica"/>
                <a:sym typeface="Helvetica"/>
              </a:rPr>
              <a:t>Predstavuje falošnú cirkev</a:t>
            </a:r>
            <a:endParaRPr sz="3200" cap="all" spc="512">
              <a:solidFill>
                <a:srgbClr val="FFFFFF"/>
              </a:solidFill>
              <a:latin typeface="Helvetica"/>
              <a:ea typeface="Helvetica"/>
              <a:cs typeface="Helvetica"/>
              <a:sym typeface="Helvetica"/>
            </a:endParaRPr>
          </a:p>
        </p:txBody>
      </p:sp>
      <p:grpSp>
        <p:nvGrpSpPr>
          <p:cNvPr id="223" name="Group 223"/>
          <p:cNvGrpSpPr/>
          <p:nvPr/>
        </p:nvGrpSpPr>
        <p:grpSpPr>
          <a:xfrm>
            <a:off x="14201639" y="752510"/>
            <a:ext cx="4611180" cy="5867986"/>
            <a:chOff x="-215900" y="-152399"/>
            <a:chExt cx="4611179" cy="5867985"/>
          </a:xfrm>
        </p:grpSpPr>
        <p:pic>
          <p:nvPicPr>
            <p:cNvPr id="222" name="17-WOMAN-DRUNK-WITH-BLOOD3.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4179380" cy="5296486"/>
            </a:xfrm>
            <a:prstGeom prst="rect">
              <a:avLst/>
            </a:prstGeom>
            <a:ln>
              <a:noFill/>
            </a:ln>
            <a:effectLst/>
          </p:spPr>
        </p:pic>
        <p:pic>
          <p:nvPicPr>
            <p:cNvPr id="221" name="Picture 220"/>
            <p:cNvPicPr/>
            <p:nvPr/>
          </p:nvPicPr>
          <p:blipFill>
            <a:blip r:embed="rId3">
              <a:extLst/>
            </a:blip>
            <a:stretch>
              <a:fillRect/>
            </a:stretch>
          </p:blipFill>
          <p:spPr>
            <a:xfrm>
              <a:off x="-215900" y="-152400"/>
              <a:ext cx="4611179" cy="5867986"/>
            </a:xfrm>
            <a:prstGeom prst="rect">
              <a:avLst/>
            </a:prstGeom>
            <a:effectLst/>
          </p:spPr>
        </p:pic>
      </p:grpSp>
      <p:grpSp>
        <p:nvGrpSpPr>
          <p:cNvPr id="226" name="Group 226"/>
          <p:cNvGrpSpPr/>
          <p:nvPr/>
        </p:nvGrpSpPr>
        <p:grpSpPr>
          <a:xfrm>
            <a:off x="5481350" y="752510"/>
            <a:ext cx="4611180" cy="5867986"/>
            <a:chOff x="-215900" y="-152399"/>
            <a:chExt cx="4611179" cy="5867985"/>
          </a:xfrm>
        </p:grpSpPr>
        <p:pic>
          <p:nvPicPr>
            <p:cNvPr id="225" name="GoodSalt-smcas0192.jpg"/>
            <p:cNvPicPr/>
            <p:nvPr/>
          </p:nvPicPr>
          <p:blipFill>
            <a:blip r:embed="rId4" cstate="screen">
              <a:extLst>
                <a:ext uri="{28A0092B-C50C-407E-A947-70E740481C1C}">
                  <a14:useLocalDpi xmlns:a14="http://schemas.microsoft.com/office/drawing/2010/main"/>
                </a:ext>
              </a:extLst>
            </a:blip>
            <a:srcRect/>
            <a:stretch>
              <a:fillRect/>
            </a:stretch>
          </p:blipFill>
          <p:spPr>
            <a:xfrm>
              <a:off x="0" y="0"/>
              <a:ext cx="4179380" cy="5296486"/>
            </a:xfrm>
            <a:prstGeom prst="rect">
              <a:avLst/>
            </a:prstGeom>
            <a:ln>
              <a:noFill/>
            </a:ln>
            <a:effectLst/>
          </p:spPr>
        </p:pic>
        <p:pic>
          <p:nvPicPr>
            <p:cNvPr id="224" name="Picture 223"/>
            <p:cNvPicPr/>
            <p:nvPr/>
          </p:nvPicPr>
          <p:blipFill>
            <a:blip r:embed="rId3">
              <a:extLst/>
            </a:blip>
            <a:stretch>
              <a:fillRect/>
            </a:stretch>
          </p:blipFill>
          <p:spPr>
            <a:xfrm>
              <a:off x="-215900" y="-152400"/>
              <a:ext cx="4611179" cy="5867986"/>
            </a:xfrm>
            <a:prstGeom prst="rect">
              <a:avLst/>
            </a:prstGeom>
            <a:effectLst/>
          </p:spPr>
        </p:pic>
      </p:gr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1" nodeType="afterEffect">
                                  <p:stCondLst>
                                    <p:cond delay="0"/>
                                  </p:stCondLst>
                                  <p:iterate>
                                    <p:tmAbs val="0"/>
                                  </p:iterate>
                                  <p:childTnLst>
                                    <p:set>
                                      <p:cBhvr>
                                        <p:cTn id="6" fill="hold"/>
                                        <p:tgtEl>
                                          <p:spTgt spid="216"/>
                                        </p:tgtEl>
                                        <p:attrNameLst>
                                          <p:attrName>style.visibility</p:attrName>
                                        </p:attrNameLst>
                                      </p:cBhvr>
                                      <p:to>
                                        <p:strVal val="visible"/>
                                      </p:to>
                                    </p:set>
                                    <p:anim calcmode="lin" valueType="num">
                                      <p:cBhvr>
                                        <p:cTn id="7" dur="500" fill="hold"/>
                                        <p:tgtEl>
                                          <p:spTgt spid="216"/>
                                        </p:tgtEl>
                                        <p:attrNameLst>
                                          <p:attrName>ppt_x</p:attrName>
                                        </p:attrNameLst>
                                      </p:cBhvr>
                                      <p:tavLst>
                                        <p:tav tm="0">
                                          <p:val>
                                            <p:strVal val="1+#ppt_w/2"/>
                                          </p:val>
                                        </p:tav>
                                        <p:tav tm="100000">
                                          <p:val>
                                            <p:strVal val="#ppt_x"/>
                                          </p:val>
                                        </p:tav>
                                      </p:tavLst>
                                    </p:anim>
                                    <p:anim calcmode="lin" valueType="num">
                                      <p:cBhvr>
                                        <p:cTn id="8" dur="500" fill="hold"/>
                                        <p:tgtEl>
                                          <p:spTgt spid="2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2" nodeType="afterEffect">
                                  <p:stCondLst>
                                    <p:cond delay="0"/>
                                  </p:stCondLst>
                                  <p:iterate>
                                    <p:tmAbs val="0"/>
                                  </p:iterate>
                                  <p:childTnLst>
                                    <p:set>
                                      <p:cBhvr>
                                        <p:cTn id="11" fill="hold"/>
                                        <p:tgtEl>
                                          <p:spTgt spid="214"/>
                                        </p:tgtEl>
                                        <p:attrNameLst>
                                          <p:attrName>style.visibility</p:attrName>
                                        </p:attrNameLst>
                                      </p:cBhvr>
                                      <p:to>
                                        <p:strVal val="visible"/>
                                      </p:to>
                                    </p:set>
                                    <p:anim calcmode="lin" valueType="num">
                                      <p:cBhvr>
                                        <p:cTn id="12" dur="500" fill="hold"/>
                                        <p:tgtEl>
                                          <p:spTgt spid="214"/>
                                        </p:tgtEl>
                                        <p:attrNameLst>
                                          <p:attrName>ppt_x</p:attrName>
                                        </p:attrNameLst>
                                      </p:cBhvr>
                                      <p:tavLst>
                                        <p:tav tm="0">
                                          <p:val>
                                            <p:strVal val="1+#ppt_w/2"/>
                                          </p:val>
                                        </p:tav>
                                        <p:tav tm="100000">
                                          <p:val>
                                            <p:strVal val="#ppt_x"/>
                                          </p:val>
                                        </p:tav>
                                      </p:tavLst>
                                    </p:anim>
                                    <p:anim calcmode="lin" valueType="num">
                                      <p:cBhvr>
                                        <p:cTn id="13" dur="500" fill="hold"/>
                                        <p:tgtEl>
                                          <p:spTgt spid="21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3" nodeType="afterEffect">
                                  <p:stCondLst>
                                    <p:cond delay="0"/>
                                  </p:stCondLst>
                                  <p:iterate>
                                    <p:tmAbs val="0"/>
                                  </p:iterate>
                                  <p:childTnLst>
                                    <p:set>
                                      <p:cBhvr>
                                        <p:cTn id="16" fill="hold"/>
                                        <p:tgtEl>
                                          <p:spTgt spid="215"/>
                                        </p:tgtEl>
                                        <p:attrNameLst>
                                          <p:attrName>style.visibility</p:attrName>
                                        </p:attrNameLst>
                                      </p:cBhvr>
                                      <p:to>
                                        <p:strVal val="visible"/>
                                      </p:to>
                                    </p:set>
                                    <p:anim calcmode="lin" valueType="num">
                                      <p:cBhvr>
                                        <p:cTn id="17" dur="500" fill="hold"/>
                                        <p:tgtEl>
                                          <p:spTgt spid="215"/>
                                        </p:tgtEl>
                                        <p:attrNameLst>
                                          <p:attrName>ppt_x</p:attrName>
                                        </p:attrNameLst>
                                      </p:cBhvr>
                                      <p:tavLst>
                                        <p:tav tm="0">
                                          <p:val>
                                            <p:strVal val="1+#ppt_w/2"/>
                                          </p:val>
                                        </p:tav>
                                        <p:tav tm="100000">
                                          <p:val>
                                            <p:strVal val="#ppt_x"/>
                                          </p:val>
                                        </p:tav>
                                      </p:tavLst>
                                    </p:anim>
                                    <p:anim calcmode="lin" valueType="num">
                                      <p:cBhvr>
                                        <p:cTn id="18" dur="500" fill="hold"/>
                                        <p:tgtEl>
                                          <p:spTgt spid="21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9" presetClass="entr" presetSubtype="0" fill="hold" grpId="4" nodeType="afterEffect">
                                  <p:stCondLst>
                                    <p:cond delay="0"/>
                                  </p:stCondLst>
                                  <p:iterate>
                                    <p:tmAbs val="0"/>
                                  </p:iterate>
                                  <p:childTnLst>
                                    <p:set>
                                      <p:cBhvr>
                                        <p:cTn id="21" fill="hold"/>
                                        <p:tgtEl>
                                          <p:spTgt spid="217">
                                            <p:bg/>
                                          </p:spTgt>
                                        </p:tgtEl>
                                        <p:attrNameLst>
                                          <p:attrName>style.visibility</p:attrName>
                                        </p:attrNameLst>
                                      </p:cBhvr>
                                      <p:to>
                                        <p:strVal val="visible"/>
                                      </p:to>
                                    </p:set>
                                    <p:animEffect transition="in" filter="dissolve">
                                      <p:cBhvr>
                                        <p:cTn id="22" dur="1000"/>
                                        <p:tgtEl>
                                          <p:spTgt spid="217">
                                            <p:bg/>
                                          </p:spTgt>
                                        </p:tgtEl>
                                      </p:cBhvr>
                                    </p:animEffect>
                                  </p:childTnLst>
                                </p:cTn>
                              </p:par>
                              <p:par>
                                <p:cTn id="23" presetID="9" presetClass="entr" presetSubtype="0" fill="hold" grpId="4">
                                  <p:stCondLst>
                                    <p:cond delay="0"/>
                                  </p:stCondLst>
                                  <p:iterate>
                                    <p:tmAbs val="0"/>
                                  </p:iterate>
                                  <p:childTnLst>
                                    <p:set>
                                      <p:cBhvr>
                                        <p:cTn id="24" fill="hold"/>
                                        <p:tgtEl>
                                          <p:spTgt spid="217">
                                            <p:txEl>
                                              <p:pRg st="0" end="0"/>
                                            </p:txEl>
                                          </p:spTgt>
                                        </p:tgtEl>
                                        <p:attrNameLst>
                                          <p:attrName>style.visibility</p:attrName>
                                        </p:attrNameLst>
                                      </p:cBhvr>
                                      <p:to>
                                        <p:strVal val="visible"/>
                                      </p:to>
                                    </p:set>
                                    <p:animEffect transition="in" filter="dissolve">
                                      <p:cBhvr>
                                        <p:cTn id="25" dur="1000"/>
                                        <p:tgtEl>
                                          <p:spTgt spid="217">
                                            <p:txEl>
                                              <p:pRg st="0" end="0"/>
                                            </p:txEl>
                                          </p:spTgt>
                                        </p:tgtEl>
                                      </p:cBhvr>
                                    </p:animEffect>
                                  </p:childTnLst>
                                </p:cTn>
                              </p:par>
                            </p:childTnLst>
                          </p:cTn>
                        </p:par>
                        <p:par>
                          <p:cTn id="26" fill="hold">
                            <p:stCondLst>
                              <p:cond delay="2500"/>
                            </p:stCondLst>
                            <p:childTnLst>
                              <p:par>
                                <p:cTn id="27" presetID="9" presetClass="entr" presetSubtype="0" fill="hold" grpId="5" nodeType="afterEffect">
                                  <p:stCondLst>
                                    <p:cond delay="0"/>
                                  </p:stCondLst>
                                  <p:iterate>
                                    <p:tmAbs val="0"/>
                                  </p:iterate>
                                  <p:childTnLst>
                                    <p:set>
                                      <p:cBhvr>
                                        <p:cTn id="28" fill="hold"/>
                                        <p:tgtEl>
                                          <p:spTgt spid="219">
                                            <p:bg/>
                                          </p:spTgt>
                                        </p:tgtEl>
                                        <p:attrNameLst>
                                          <p:attrName>style.visibility</p:attrName>
                                        </p:attrNameLst>
                                      </p:cBhvr>
                                      <p:to>
                                        <p:strVal val="visible"/>
                                      </p:to>
                                    </p:set>
                                    <p:animEffect transition="in" filter="dissolve">
                                      <p:cBhvr>
                                        <p:cTn id="29" dur="1000"/>
                                        <p:tgtEl>
                                          <p:spTgt spid="219">
                                            <p:bg/>
                                          </p:spTgt>
                                        </p:tgtEl>
                                      </p:cBhvr>
                                    </p:animEffect>
                                  </p:childTnLst>
                                </p:cTn>
                              </p:par>
                              <p:par>
                                <p:cTn id="30" presetID="9" presetClass="entr" presetSubtype="0" fill="hold" grpId="5">
                                  <p:stCondLst>
                                    <p:cond delay="0"/>
                                  </p:stCondLst>
                                  <p:iterate>
                                    <p:tmAbs val="0"/>
                                  </p:iterate>
                                  <p:childTnLst>
                                    <p:set>
                                      <p:cBhvr>
                                        <p:cTn id="31" fill="hold"/>
                                        <p:tgtEl>
                                          <p:spTgt spid="219">
                                            <p:txEl>
                                              <p:pRg st="0" end="0"/>
                                            </p:txEl>
                                          </p:spTgt>
                                        </p:tgtEl>
                                        <p:attrNameLst>
                                          <p:attrName>style.visibility</p:attrName>
                                        </p:attrNameLst>
                                      </p:cBhvr>
                                      <p:to>
                                        <p:strVal val="visible"/>
                                      </p:to>
                                    </p:set>
                                    <p:animEffect transition="in" filter="dissolve">
                                      <p:cBhvr>
                                        <p:cTn id="32" dur="1000"/>
                                        <p:tgtEl>
                                          <p:spTgt spid="219">
                                            <p:txEl>
                                              <p:pRg st="0" end="0"/>
                                            </p:txEl>
                                          </p:spTgt>
                                        </p:tgtEl>
                                      </p:cBhvr>
                                    </p:animEffect>
                                  </p:childTnLst>
                                </p:cTn>
                              </p:par>
                            </p:childTnLst>
                          </p:cTn>
                        </p:par>
                        <p:par>
                          <p:cTn id="33" fill="hold">
                            <p:stCondLst>
                              <p:cond delay="3500"/>
                            </p:stCondLst>
                            <p:childTnLst>
                              <p:par>
                                <p:cTn id="34" presetID="9" presetClass="entr" presetSubtype="0" fill="hold" grpId="6" nodeType="afterEffect">
                                  <p:stCondLst>
                                    <p:cond delay="0"/>
                                  </p:stCondLst>
                                  <p:iterate>
                                    <p:tmAbs val="0"/>
                                  </p:iterate>
                                  <p:childTnLst>
                                    <p:set>
                                      <p:cBhvr>
                                        <p:cTn id="35" fill="hold"/>
                                        <p:tgtEl>
                                          <p:spTgt spid="218"/>
                                        </p:tgtEl>
                                        <p:attrNameLst>
                                          <p:attrName>style.visibility</p:attrName>
                                        </p:attrNameLst>
                                      </p:cBhvr>
                                      <p:to>
                                        <p:strVal val="visible"/>
                                      </p:to>
                                    </p:set>
                                    <p:animEffect transition="in" filter="dissolve">
                                      <p:cBhvr>
                                        <p:cTn id="36" dur="1000"/>
                                        <p:tgtEl>
                                          <p:spTgt spid="218"/>
                                        </p:tgtEl>
                                      </p:cBhvr>
                                    </p:animEffect>
                                  </p:childTnLst>
                                </p:cTn>
                              </p:par>
                            </p:childTnLst>
                          </p:cTn>
                        </p:par>
                        <p:par>
                          <p:cTn id="37" fill="hold">
                            <p:stCondLst>
                              <p:cond delay="4500"/>
                            </p:stCondLst>
                            <p:childTnLst>
                              <p:par>
                                <p:cTn id="38" presetID="9" presetClass="entr" presetSubtype="0" fill="hold" grpId="7" nodeType="afterEffect">
                                  <p:stCondLst>
                                    <p:cond delay="0"/>
                                  </p:stCondLst>
                                  <p:iterate>
                                    <p:tmAbs val="0"/>
                                  </p:iterate>
                                  <p:childTnLst>
                                    <p:set>
                                      <p:cBhvr>
                                        <p:cTn id="39" fill="hold"/>
                                        <p:tgtEl>
                                          <p:spTgt spid="220"/>
                                        </p:tgtEl>
                                        <p:attrNameLst>
                                          <p:attrName>style.visibility</p:attrName>
                                        </p:attrNameLst>
                                      </p:cBhvr>
                                      <p:to>
                                        <p:strVal val="visible"/>
                                      </p:to>
                                    </p:set>
                                    <p:animEffect transition="in" filter="dissolve">
                                      <p:cBhvr>
                                        <p:cTn id="40" dur="1000"/>
                                        <p:tgtEl>
                                          <p:spTgt spid="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 grpId="2" animBg="1" advAuto="0"/>
      <p:bldP spid="215" grpId="3" animBg="1" advAuto="0"/>
      <p:bldP spid="216" grpId="1" animBg="1" advAuto="0"/>
      <p:bldP spid="217" grpId="4" build="p" bldLvl="5" animBg="1" advAuto="0"/>
      <p:bldP spid="218" grpId="6" animBg="1" advAuto="0"/>
      <p:bldP spid="219" grpId="5" build="p" bldLvl="5" animBg="1" advAuto="0"/>
      <p:bldP spid="220" grpId="7" animBg="1" advAuto="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 name="GoodSalt-smcas0102.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229" name="Shape 229"/>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30" name="Shape 230"/>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Kto je tá</a:t>
            </a:r>
            <a:r>
              <a:rPr sz="5000" smtClean="0">
                <a:solidFill>
                  <a:srgbClr val="FFFFFF"/>
                </a:solidFill>
              </a:rPr>
              <a:t> “</a:t>
            </a:r>
            <a:r>
              <a:rPr lang="sk-SK" sz="5000" dirty="0" smtClean="0">
                <a:solidFill>
                  <a:srgbClr val="FFFFFF"/>
                </a:solidFill>
              </a:rPr>
              <a:t>materská</a:t>
            </a:r>
            <a:r>
              <a:rPr sz="5000" smtClean="0">
                <a:solidFill>
                  <a:srgbClr val="FFFFFF"/>
                </a:solidFill>
              </a:rPr>
              <a:t>” </a:t>
            </a:r>
            <a:r>
              <a:rPr lang="sk-SK" sz="5000" dirty="0" smtClean="0">
                <a:solidFill>
                  <a:srgbClr val="FFFFFF"/>
                </a:solidFill>
              </a:rPr>
              <a:t>babylonská cirkev</a:t>
            </a:r>
            <a:r>
              <a:rPr sz="5000" smtClean="0">
                <a:solidFill>
                  <a:srgbClr val="FFFFFF"/>
                </a:solidFill>
              </a:rPr>
              <a:t>?</a:t>
            </a:r>
            <a:endParaRPr sz="5000">
              <a:solidFill>
                <a:srgbClr val="FFFFFF"/>
              </a:solidFill>
            </a:endParaRPr>
          </a:p>
        </p:txBody>
      </p:sp>
      <p:sp>
        <p:nvSpPr>
          <p:cNvPr id="231" name="Shape 231"/>
          <p:cNvSpPr/>
          <p:nvPr/>
        </p:nvSpPr>
        <p:spPr>
          <a:xfrm>
            <a:off x="12990870" y="4906755"/>
            <a:ext cx="10257463" cy="356296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žena</a:t>
            </a:r>
            <a:r>
              <a:rPr lang="en-US" sz="5000" dirty="0" smtClean="0">
                <a:solidFill>
                  <a:schemeClr val="tx1"/>
                </a:solidFill>
                <a:latin typeface="+mn-lt"/>
                <a:ea typeface="+mn-ea"/>
                <a:cs typeface="+mn-cs"/>
                <a:sym typeface="Helvetica Light"/>
              </a:rPr>
              <a:t> bola </a:t>
            </a:r>
            <a:r>
              <a:rPr lang="en-US" sz="5000" dirty="0" err="1" smtClean="0">
                <a:solidFill>
                  <a:schemeClr val="tx1"/>
                </a:solidFill>
                <a:latin typeface="+mn-lt"/>
                <a:ea typeface="+mn-ea"/>
                <a:cs typeface="+mn-cs"/>
                <a:sym typeface="Helvetica Light"/>
              </a:rPr>
              <a:t>odiata</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purpurom</a:t>
            </a:r>
            <a:r>
              <a:rPr lang="en-US" sz="5000" dirty="0" smtClean="0">
                <a:solidFill>
                  <a:schemeClr val="tx1"/>
                </a:solidFill>
                <a:latin typeface="+mn-lt"/>
                <a:ea typeface="+mn-ea"/>
                <a:cs typeface="+mn-cs"/>
                <a:sym typeface="Helvetica Light"/>
              </a:rPr>
              <a:t> a </a:t>
            </a:r>
            <a:r>
              <a:rPr lang="en-US" sz="5000" b="1" i="1" dirty="0" err="1" smtClean="0">
                <a:solidFill>
                  <a:schemeClr val="tx1"/>
                </a:solidFill>
                <a:latin typeface="+mn-lt"/>
                <a:ea typeface="+mn-ea"/>
                <a:cs typeface="+mn-cs"/>
                <a:sym typeface="Helvetica Light"/>
              </a:rPr>
              <a:t>šarlátom</a:t>
            </a:r>
            <a:r>
              <a:rPr lang="en-US" sz="5000" dirty="0" smtClean="0">
                <a:solidFill>
                  <a:schemeClr val="tx1"/>
                </a:solidFill>
                <a:latin typeface="+mn-lt"/>
                <a:ea typeface="+mn-ea"/>
                <a:cs typeface="+mn-cs"/>
                <a:sym typeface="Helvetica Light"/>
              </a:rPr>
              <a:t> a bola </a:t>
            </a:r>
            <a:r>
              <a:rPr lang="en-US" sz="5000" dirty="0" err="1" smtClean="0">
                <a:solidFill>
                  <a:schemeClr val="tx1"/>
                </a:solidFill>
                <a:latin typeface="+mn-lt"/>
                <a:ea typeface="+mn-ea"/>
                <a:cs typeface="+mn-cs"/>
                <a:sym typeface="Helvetica Light"/>
              </a:rPr>
              <a:t>pokrytá</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zlatom</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ozdobená</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drahým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kamením</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perlami</a:t>
            </a:r>
            <a:r>
              <a:rPr sz="5000" smtClean="0">
                <a:solidFill>
                  <a:srgbClr val="FFFFFF"/>
                </a:solidFill>
                <a:latin typeface="+mn-lt"/>
                <a:ea typeface="+mn-ea"/>
                <a:cs typeface="+mn-cs"/>
                <a:sym typeface="Helvetica Light"/>
              </a:rPr>
              <a:t>, </a:t>
            </a:r>
            <a:r>
              <a:rPr sz="5000">
                <a:solidFill>
                  <a:srgbClr val="FFFFFF"/>
                </a:solidFill>
                <a:latin typeface="+mn-lt"/>
                <a:ea typeface="+mn-ea"/>
                <a:cs typeface="+mn-cs"/>
                <a:sym typeface="Helvetica Light"/>
              </a:rPr>
              <a:t>”</a:t>
            </a:r>
          </a:p>
        </p:txBody>
      </p:sp>
      <p:sp>
        <p:nvSpPr>
          <p:cNvPr id="232" name="Shape 232"/>
          <p:cNvSpPr/>
          <p:nvPr/>
        </p:nvSpPr>
        <p:spPr>
          <a:xfrm>
            <a:off x="12990870" y="8225044"/>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 4</a:t>
            </a:r>
          </a:p>
        </p:txBody>
      </p:sp>
      <p:sp>
        <p:nvSpPr>
          <p:cNvPr id="233" name="Shape 233"/>
          <p:cNvSpPr/>
          <p:nvPr/>
        </p:nvSpPr>
        <p:spPr>
          <a:xfrm>
            <a:off x="12990870" y="9377279"/>
            <a:ext cx="10975954" cy="307489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err="1" smtClean="0">
                <a:solidFill>
                  <a:schemeClr val="tx1"/>
                </a:solidFill>
                <a:latin typeface="+mn-lt"/>
                <a:ea typeface="+mn-ea"/>
                <a:cs typeface="+mn-cs"/>
                <a:sym typeface="Helvetica Light"/>
              </a:rPr>
              <a:t>Sedem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hláv</a:t>
            </a:r>
            <a:r>
              <a:rPr lang="en-US" sz="5000" dirty="0" smtClean="0">
                <a:solidFill>
                  <a:schemeClr val="tx1"/>
                </a:solidFill>
                <a:latin typeface="+mn-lt"/>
                <a:ea typeface="+mn-ea"/>
                <a:cs typeface="+mn-cs"/>
                <a:sym typeface="Helvetica Light"/>
              </a:rPr>
              <a:t> je </a:t>
            </a:r>
            <a:r>
              <a:rPr lang="en-US" sz="5000" dirty="0" err="1" smtClean="0">
                <a:solidFill>
                  <a:schemeClr val="tx1"/>
                </a:solidFill>
                <a:latin typeface="+mn-lt"/>
                <a:ea typeface="+mn-ea"/>
                <a:cs typeface="+mn-cs"/>
                <a:sym typeface="Helvetica Light"/>
              </a:rPr>
              <a:t>sedem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vrchov</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ktorých</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sedí</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žena</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234" name="Shape 234"/>
          <p:cNvSpPr/>
          <p:nvPr/>
        </p:nvSpPr>
        <p:spPr>
          <a:xfrm>
            <a:off x="12990870" y="12056524"/>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 9</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31"/>
                                        </p:tgtEl>
                                        <p:attrNameLst>
                                          <p:attrName>style.visibility</p:attrName>
                                        </p:attrNameLst>
                                      </p:cBhvr>
                                      <p:to>
                                        <p:strVal val="visible"/>
                                      </p:to>
                                    </p:set>
                                    <p:animEffect transition="in" filter="dissolve">
                                      <p:cBhvr>
                                        <p:cTn id="7" dur="1000"/>
                                        <p:tgtEl>
                                          <p:spTgt spid="231"/>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32"/>
                                        </p:tgtEl>
                                        <p:attrNameLst>
                                          <p:attrName>style.visibility</p:attrName>
                                        </p:attrNameLst>
                                      </p:cBhvr>
                                      <p:to>
                                        <p:strVal val="visible"/>
                                      </p:to>
                                    </p:set>
                                    <p:animEffect transition="in" filter="dissolve">
                                      <p:cBhvr>
                                        <p:cTn id="11" dur="1000"/>
                                        <p:tgtEl>
                                          <p:spTgt spid="232"/>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3" nodeType="clickEffect">
                                  <p:stCondLst>
                                    <p:cond delay="0"/>
                                  </p:stCondLst>
                                  <p:iterate>
                                    <p:tmAbs val="0"/>
                                  </p:iterate>
                                  <p:childTnLst>
                                    <p:set>
                                      <p:cBhvr>
                                        <p:cTn id="15" fill="hold"/>
                                        <p:tgtEl>
                                          <p:spTgt spid="233"/>
                                        </p:tgtEl>
                                        <p:attrNameLst>
                                          <p:attrName>style.visibility</p:attrName>
                                        </p:attrNameLst>
                                      </p:cBhvr>
                                      <p:to>
                                        <p:strVal val="visible"/>
                                      </p:to>
                                    </p:set>
                                    <p:animEffect transition="in" filter="dissolve">
                                      <p:cBhvr>
                                        <p:cTn id="16" dur="1000"/>
                                        <p:tgtEl>
                                          <p:spTgt spid="233"/>
                                        </p:tgtEl>
                                      </p:cBhvr>
                                    </p:animEffect>
                                  </p:childTnLst>
                                </p:cTn>
                              </p:par>
                            </p:childTnLst>
                          </p:cTn>
                        </p:par>
                        <p:par>
                          <p:cTn id="17" fill="hold">
                            <p:stCondLst>
                              <p:cond delay="1000"/>
                            </p:stCondLst>
                            <p:childTnLst>
                              <p:par>
                                <p:cTn id="18" presetID="9" presetClass="entr" presetSubtype="0" fill="hold" grpId="4" nodeType="afterEffect">
                                  <p:stCondLst>
                                    <p:cond delay="0"/>
                                  </p:stCondLst>
                                  <p:iterate>
                                    <p:tmAbs val="0"/>
                                  </p:iterate>
                                  <p:childTnLst>
                                    <p:set>
                                      <p:cBhvr>
                                        <p:cTn id="19" fill="hold"/>
                                        <p:tgtEl>
                                          <p:spTgt spid="234"/>
                                        </p:tgtEl>
                                        <p:attrNameLst>
                                          <p:attrName>style.visibility</p:attrName>
                                        </p:attrNameLst>
                                      </p:cBhvr>
                                      <p:to>
                                        <p:strVal val="visible"/>
                                      </p:to>
                                    </p:set>
                                    <p:animEffect transition="in" filter="dissolve">
                                      <p:cBhvr>
                                        <p:cTn id="20" dur="1000"/>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 grpId="1" animBg="1" advAuto="0"/>
      <p:bldP spid="232" grpId="2" animBg="1" advAuto="0"/>
      <p:bldP spid="233" grpId="3" animBg="1" advAuto="0"/>
      <p:bldP spid="234" grpId="4" animBg="1" advAuto="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 name="GoodSalt-smcas0102.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237" name="Shape 237"/>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39" name="Shape 239"/>
          <p:cNvSpPr/>
          <p:nvPr/>
        </p:nvSpPr>
        <p:spPr>
          <a:xfrm>
            <a:off x="12990870" y="4681425"/>
            <a:ext cx="10257463" cy="356296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videl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ženu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že</a:t>
            </a:r>
            <a:r>
              <a:rPr lang="en-US" sz="5000" dirty="0" smtClean="0">
                <a:solidFill>
                  <a:schemeClr val="tx1"/>
                </a:solidFill>
                <a:latin typeface="+mn-lt"/>
                <a:ea typeface="+mn-ea"/>
                <a:cs typeface="+mn-cs"/>
                <a:sym typeface="Helvetica Light"/>
              </a:rPr>
              <a:t> bola </a:t>
            </a:r>
            <a:r>
              <a:rPr lang="en-US" sz="5000" dirty="0" err="1" smtClean="0">
                <a:solidFill>
                  <a:schemeClr val="tx1"/>
                </a:solidFill>
                <a:latin typeface="+mn-lt"/>
                <a:ea typeface="+mn-ea"/>
                <a:cs typeface="+mn-cs"/>
                <a:sym typeface="Helvetica Light"/>
              </a:rPr>
              <a:t>opi</a:t>
            </a:r>
            <a:r>
              <a:rPr lang="sk-SK" sz="5000" dirty="0" smtClean="0">
                <a:solidFill>
                  <a:schemeClr val="tx1"/>
                </a:solidFill>
                <a:latin typeface="+mn-lt"/>
                <a:ea typeface="+mn-ea"/>
                <a:cs typeface="+mn-cs"/>
                <a:sym typeface="Helvetica Light"/>
              </a:rPr>
              <a:t>t</a:t>
            </a:r>
            <a:r>
              <a:rPr lang="en-US" sz="5000" dirty="0" smtClean="0">
                <a:solidFill>
                  <a:schemeClr val="tx1"/>
                </a:solidFill>
                <a:latin typeface="+mn-lt"/>
                <a:ea typeface="+mn-ea"/>
                <a:cs typeface="+mn-cs"/>
                <a:sym typeface="Helvetica Light"/>
              </a:rPr>
              <a:t>á </a:t>
            </a:r>
            <a:r>
              <a:rPr lang="sk-SK" sz="5000" dirty="0" smtClean="0">
                <a:solidFill>
                  <a:schemeClr val="tx1"/>
                </a:solidFill>
                <a:latin typeface="+mn-lt"/>
                <a:ea typeface="+mn-ea"/>
                <a:cs typeface="+mn-cs"/>
                <a:sym typeface="Helvetica Light"/>
              </a:rPr>
              <a:t>z </a:t>
            </a:r>
            <a:r>
              <a:rPr lang="en-US" sz="5000" b="1" i="1" dirty="0" err="1" smtClean="0">
                <a:solidFill>
                  <a:schemeClr val="tx1"/>
                </a:solidFill>
                <a:latin typeface="+mn-lt"/>
                <a:ea typeface="+mn-ea"/>
                <a:cs typeface="+mn-cs"/>
                <a:sym typeface="Helvetica Light"/>
              </a:rPr>
              <a:t>krvi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svätých</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krvi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svedkov</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Ježišových</a:t>
            </a:r>
            <a:r>
              <a:rPr lang="en-US" sz="5000" dirty="0" smtClean="0">
                <a:solidFill>
                  <a:schemeClr val="tx1"/>
                </a:solidFill>
                <a:latin typeface="+mn-lt"/>
                <a:ea typeface="+mn-ea"/>
                <a:cs typeface="+mn-cs"/>
                <a:sym typeface="Helvetica Light"/>
              </a:rPr>
              <a:t>.</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240" name="Shape 240"/>
          <p:cNvSpPr/>
          <p:nvPr/>
        </p:nvSpPr>
        <p:spPr>
          <a:xfrm>
            <a:off x="12990870" y="8110852"/>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 6</a:t>
            </a:r>
          </a:p>
        </p:txBody>
      </p:sp>
      <p:sp>
        <p:nvSpPr>
          <p:cNvPr id="241" name="Shape 241"/>
          <p:cNvSpPr/>
          <p:nvPr/>
        </p:nvSpPr>
        <p:spPr>
          <a:xfrm>
            <a:off x="12990870" y="8805674"/>
            <a:ext cx="10257463" cy="356296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žena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ktorú</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videl</a:t>
            </a:r>
            <a:r>
              <a:rPr lang="en-US" sz="5000" dirty="0" smtClean="0">
                <a:solidFill>
                  <a:schemeClr val="tx1"/>
                </a:solidFill>
                <a:latin typeface="+mn-lt"/>
                <a:ea typeface="+mn-ea"/>
                <a:cs typeface="+mn-cs"/>
                <a:sym typeface="Helvetica Light"/>
              </a:rPr>
              <a:t>, je to </a:t>
            </a:r>
            <a:r>
              <a:rPr lang="en-US" sz="5000" dirty="0" err="1" smtClean="0">
                <a:solidFill>
                  <a:schemeClr val="tx1"/>
                </a:solidFill>
                <a:latin typeface="+mn-lt"/>
                <a:ea typeface="+mn-ea"/>
                <a:cs typeface="+mn-cs"/>
                <a:sym typeface="Helvetica Light"/>
              </a:rPr>
              <a:t>veľké</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mesto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ktoré</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má</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kráľovstvo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nad</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kráľmi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zeme</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242" name="Shape 242"/>
          <p:cNvSpPr/>
          <p:nvPr/>
        </p:nvSpPr>
        <p:spPr>
          <a:xfrm>
            <a:off x="12990870" y="12235101"/>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 18</a:t>
            </a:r>
          </a:p>
        </p:txBody>
      </p:sp>
      <p:sp>
        <p:nvSpPr>
          <p:cNvPr id="10" name="Shape 230"/>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Kto je tá</a:t>
            </a:r>
            <a:r>
              <a:rPr sz="5000" smtClean="0">
                <a:solidFill>
                  <a:srgbClr val="FFFFFF"/>
                </a:solidFill>
              </a:rPr>
              <a:t> “</a:t>
            </a:r>
            <a:r>
              <a:rPr lang="sk-SK" sz="5000" dirty="0" smtClean="0">
                <a:solidFill>
                  <a:srgbClr val="FFFFFF"/>
                </a:solidFill>
              </a:rPr>
              <a:t>materská</a:t>
            </a:r>
            <a:r>
              <a:rPr sz="5000" smtClean="0">
                <a:solidFill>
                  <a:srgbClr val="FFFFFF"/>
                </a:solidFill>
              </a:rPr>
              <a:t>” </a:t>
            </a:r>
            <a:r>
              <a:rPr lang="sk-SK" sz="5000" dirty="0" smtClean="0">
                <a:solidFill>
                  <a:srgbClr val="FFFFFF"/>
                </a:solidFill>
              </a:rPr>
              <a:t>babylonská cirkev</a:t>
            </a:r>
            <a:r>
              <a:rPr sz="5000" smtClean="0">
                <a:solidFill>
                  <a:srgbClr val="FFFFFF"/>
                </a:solidFill>
              </a:rPr>
              <a:t>?</a:t>
            </a:r>
            <a:endParaRPr sz="500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241"/>
                                        </p:tgtEl>
                                        <p:attrNameLst>
                                          <p:attrName>style.visibility</p:attrName>
                                        </p:attrNameLst>
                                      </p:cBhvr>
                                      <p:to>
                                        <p:strVal val="visible"/>
                                      </p:to>
                                    </p:set>
                                    <p:animEffect transition="in" filter="dissolve">
                                      <p:cBhvr>
                                        <p:cTn id="7" dur="1000"/>
                                        <p:tgtEl>
                                          <p:spTgt spid="241"/>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242"/>
                                        </p:tgtEl>
                                        <p:attrNameLst>
                                          <p:attrName>style.visibility</p:attrName>
                                        </p:attrNameLst>
                                      </p:cBhvr>
                                      <p:to>
                                        <p:strVal val="visible"/>
                                      </p:to>
                                    </p:set>
                                    <p:animEffect transition="in" filter="dissolve">
                                      <p:cBhvr>
                                        <p:cTn id="11" dur="1000"/>
                                        <p:tgtEl>
                                          <p:spTgt spid="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 grpId="1" animBg="1" advAuto="0"/>
      <p:bldP spid="242" grpId="2" animBg="1" advAuto="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4" name="17-WOMAN-DRUNK-WITH-BLOOD3.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245" name="Shape 245"/>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247" name="Shape 247"/>
          <p:cNvSpPr/>
          <p:nvPr/>
        </p:nvSpPr>
        <p:spPr>
          <a:xfrm>
            <a:off x="12830961" y="6070652"/>
            <a:ext cx="10257463" cy="529418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err="1" smtClean="0">
                <a:solidFill>
                  <a:schemeClr val="tx1"/>
                </a:solidFill>
                <a:latin typeface="+mn-lt"/>
                <a:ea typeface="+mn-ea"/>
                <a:cs typeface="+mn-cs"/>
                <a:sym typeface="Helvetica Light"/>
              </a:rPr>
              <a:t>Padol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padol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veľký</a:t>
            </a:r>
            <a:r>
              <a:rPr lang="en-US" sz="5000" dirty="0" smtClean="0">
                <a:solidFill>
                  <a:schemeClr val="tx1"/>
                </a:solidFill>
                <a:latin typeface="+mn-lt"/>
                <a:ea typeface="+mn-ea"/>
                <a:cs typeface="+mn-cs"/>
                <a:sym typeface="Helvetica Light"/>
              </a:rPr>
              <a:t> Babylon </a:t>
            </a:r>
            <a:r>
              <a:rPr lang="sk-SK"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Vyjdite</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neho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môj</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ľude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nezúčastnili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hriechov</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nedostali</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rán</a:t>
            </a:r>
            <a:r>
              <a:rPr lang="en-US" sz="5000" dirty="0" smtClean="0">
                <a:solidFill>
                  <a:schemeClr val="tx1"/>
                </a:solidFill>
                <a:latin typeface="+mn-lt"/>
                <a:ea typeface="+mn-ea"/>
                <a:cs typeface="+mn-cs"/>
                <a:sym typeface="Helvetica Light"/>
              </a:rPr>
              <a:t>. Lebo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hriechy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dosiahl</a:t>
            </a:r>
            <a:r>
              <a:rPr lang="sk-SK" sz="5000" dirty="0" smtClean="0">
                <a:solidFill>
                  <a:schemeClr val="tx1"/>
                </a:solidFill>
                <a:latin typeface="+mn-lt"/>
                <a:ea typeface="+mn-ea"/>
                <a:cs typeface="+mn-cs"/>
                <a:sym typeface="Helvetica Light"/>
              </a:rPr>
              <a:t>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až</a:t>
            </a:r>
            <a:r>
              <a:rPr lang="en-US" sz="5000" dirty="0" smtClean="0">
                <a:solidFill>
                  <a:schemeClr val="tx1"/>
                </a:solidFill>
                <a:latin typeface="+mn-lt"/>
                <a:ea typeface="+mn-ea"/>
                <a:cs typeface="+mn-cs"/>
                <a:sym typeface="Helvetica Light"/>
              </a:rPr>
              <a:t> do </a:t>
            </a:r>
            <a:r>
              <a:rPr lang="en-US" sz="5000" dirty="0" err="1" smtClean="0">
                <a:solidFill>
                  <a:schemeClr val="tx1"/>
                </a:solidFill>
                <a:latin typeface="+mn-lt"/>
                <a:ea typeface="+mn-ea"/>
                <a:cs typeface="+mn-cs"/>
                <a:sym typeface="Helvetica Light"/>
              </a:rPr>
              <a:t>neba</a:t>
            </a:r>
            <a:r>
              <a:rPr sz="5000" smtClean="0">
                <a:solidFill>
                  <a:srgbClr val="FFFFFF"/>
                </a:solidFill>
                <a:latin typeface="+mn-lt"/>
                <a:ea typeface="+mn-ea"/>
                <a:cs typeface="+mn-cs"/>
                <a:sym typeface="Helvetica Light"/>
              </a:rPr>
              <a:t>.” </a:t>
            </a:r>
            <a:endParaRPr sz="5000">
              <a:solidFill>
                <a:srgbClr val="FFFFFF"/>
              </a:solidFill>
              <a:latin typeface="+mn-lt"/>
              <a:ea typeface="+mn-ea"/>
              <a:cs typeface="+mn-cs"/>
              <a:sym typeface="Helvetica Light"/>
            </a:endParaRPr>
          </a:p>
        </p:txBody>
      </p:sp>
      <p:sp>
        <p:nvSpPr>
          <p:cNvPr id="248" name="Shape 248"/>
          <p:cNvSpPr/>
          <p:nvPr/>
        </p:nvSpPr>
        <p:spPr>
          <a:xfrm>
            <a:off x="12830961" y="11444995"/>
            <a:ext cx="10257462"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18: 1-5</a:t>
            </a:r>
          </a:p>
        </p:txBody>
      </p:sp>
      <p:sp>
        <p:nvSpPr>
          <p:cNvPr id="8" name="Shape 230"/>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Kto je tá</a:t>
            </a:r>
            <a:r>
              <a:rPr sz="5000" smtClean="0">
                <a:solidFill>
                  <a:srgbClr val="FFFFFF"/>
                </a:solidFill>
              </a:rPr>
              <a:t> “</a:t>
            </a:r>
            <a:r>
              <a:rPr lang="sk-SK" sz="5000" dirty="0" smtClean="0">
                <a:solidFill>
                  <a:srgbClr val="FFFFFF"/>
                </a:solidFill>
              </a:rPr>
              <a:t>materská</a:t>
            </a:r>
            <a:r>
              <a:rPr sz="5000" smtClean="0">
                <a:solidFill>
                  <a:srgbClr val="FFFFFF"/>
                </a:solidFill>
              </a:rPr>
              <a:t>” </a:t>
            </a:r>
            <a:r>
              <a:rPr lang="sk-SK" sz="5000" dirty="0" smtClean="0">
                <a:solidFill>
                  <a:srgbClr val="FFFFFF"/>
                </a:solidFill>
              </a:rPr>
              <a:t>babylonská cirkev</a:t>
            </a:r>
            <a:r>
              <a:rPr sz="5000" smtClean="0">
                <a:solidFill>
                  <a:srgbClr val="FFFFFF"/>
                </a:solidFill>
              </a:rPr>
              <a:t>?</a:t>
            </a:r>
            <a:endParaRPr sz="5000">
              <a:solidFill>
                <a:srgbClr val="FFFFFF"/>
              </a:solidFill>
            </a:endParaRPr>
          </a:p>
        </p:txBody>
      </p:sp>
    </p:spTree>
  </p:cSld>
  <p:clrMapOvr>
    <a:masterClrMapping/>
  </p:clrMapOvr>
  <p:transition spd="med">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0"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251" name="cardinals and bishops.jpg"/>
          <p:cNvPicPr/>
          <p:nvPr/>
        </p:nvPicPr>
        <p:blipFill>
          <a:blip r:embed="rId3" cstate="screen">
            <a:extLst>
              <a:ext uri="{28A0092B-C50C-407E-A947-70E740481C1C}">
                <a14:useLocalDpi xmlns:a14="http://schemas.microsoft.com/office/drawing/2010/main"/>
              </a:ext>
            </a:extLst>
          </a:blip>
          <a:srcRect/>
          <a:stretch>
            <a:fillRect/>
          </a:stretch>
        </p:blipFill>
        <p:spPr>
          <a:xfrm>
            <a:off x="12192000" y="6861167"/>
            <a:ext cx="12192000" cy="6858001"/>
          </a:xfrm>
          <a:prstGeom prst="rect">
            <a:avLst/>
          </a:prstGeom>
          <a:ln w="12700">
            <a:miter lim="400000"/>
          </a:ln>
        </p:spPr>
      </p:pic>
      <p:pic>
        <p:nvPicPr>
          <p:cNvPr id="252" name="purple-scarlet.jpg"/>
          <p:cNvPicPr/>
          <p:nvPr/>
        </p:nvPicPr>
        <p:blipFill>
          <a:blip r:embed="rId4" cstate="screen">
            <a:extLst>
              <a:ext uri="{28A0092B-C50C-407E-A947-70E740481C1C}">
                <a14:useLocalDpi xmlns:a14="http://schemas.microsoft.com/office/drawing/2010/main"/>
              </a:ext>
            </a:extLst>
          </a:blip>
          <a:srcRect/>
          <a:stretch>
            <a:fillRect/>
          </a:stretch>
        </p:blipFill>
        <p:spPr>
          <a:xfrm>
            <a:off x="12191999" y="0"/>
            <a:ext cx="12192001" cy="6858000"/>
          </a:xfrm>
          <a:prstGeom prst="rect">
            <a:avLst/>
          </a:prstGeom>
          <a:ln w="12700">
            <a:miter lim="400000"/>
          </a:ln>
        </p:spPr>
      </p:pic>
      <p:sp>
        <p:nvSpPr>
          <p:cNvPr id="253" name="Shape 253"/>
          <p:cNvSpPr>
            <a:spLocks noGrp="1"/>
          </p:cNvSpPr>
          <p:nvPr>
            <p:ph type="title" idx="4294967295"/>
          </p:nvPr>
        </p:nvSpPr>
        <p:spPr>
          <a:xfrm>
            <a:off x="1108544" y="1122662"/>
            <a:ext cx="9403464" cy="983117"/>
          </a:xfrm>
          <a:prstGeom prst="rect">
            <a:avLst/>
          </a:prstGeom>
        </p:spPr>
        <p:txBody>
          <a:bodyPr lIns="0" tIns="0" rIns="0" bIns="0" anchor="t">
            <a:normAutofit/>
          </a:bodyPr>
          <a:lstStyle>
            <a:lvl1pPr marL="0" marR="0" algn="l" defTabSz="726440">
              <a:defRPr sz="5456" cap="all" spc="872">
                <a:solidFill>
                  <a:srgbClr val="FFFFFF"/>
                </a:solidFill>
                <a:uFillTx/>
                <a:latin typeface="+mn-lt"/>
                <a:ea typeface="+mn-ea"/>
                <a:cs typeface="+mn-cs"/>
                <a:sym typeface="Helvetica Light"/>
              </a:defRPr>
            </a:lvl1pPr>
          </a:lstStyle>
          <a:p>
            <a:pPr lvl="0">
              <a:defRPr sz="1800" cap="none" spc="0">
                <a:solidFill>
                  <a:srgbClr val="000000"/>
                </a:solidFill>
              </a:defRPr>
            </a:pPr>
            <a:r>
              <a:rPr lang="sk-SK" sz="5456" cap="all" spc="872" dirty="0" smtClean="0">
                <a:solidFill>
                  <a:srgbClr val="FFFFFF"/>
                </a:solidFill>
              </a:rPr>
              <a:t>Rímska cirkev</a:t>
            </a:r>
            <a:endParaRPr sz="5456" cap="all" spc="872">
              <a:solidFill>
                <a:srgbClr val="FFFFFF"/>
              </a:solidFill>
            </a:endParaRPr>
          </a:p>
        </p:txBody>
      </p:sp>
      <p:sp>
        <p:nvSpPr>
          <p:cNvPr id="254" name="Shape 254"/>
          <p:cNvSpPr/>
          <p:nvPr/>
        </p:nvSpPr>
        <p:spPr>
          <a:xfrm>
            <a:off x="1166666" y="2245197"/>
            <a:ext cx="7184854"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sz="5000" smtClean="0">
                <a:solidFill>
                  <a:srgbClr val="FFFFFF"/>
                </a:solidFill>
              </a:rPr>
              <a:t>Offici</a:t>
            </a:r>
            <a:r>
              <a:rPr lang="sk-SK" sz="5000" dirty="0" err="1" smtClean="0">
                <a:solidFill>
                  <a:srgbClr val="FFFFFF"/>
                </a:solidFill>
              </a:rPr>
              <a:t>álne</a:t>
            </a:r>
            <a:r>
              <a:rPr lang="sk-SK" sz="5000" dirty="0" smtClean="0">
                <a:solidFill>
                  <a:srgbClr val="FFFFFF"/>
                </a:solidFill>
              </a:rPr>
              <a:t> farby sú</a:t>
            </a:r>
            <a:r>
              <a:rPr sz="5000" smtClean="0">
                <a:solidFill>
                  <a:srgbClr val="FFFFFF"/>
                </a:solidFill>
              </a:rPr>
              <a:t> </a:t>
            </a:r>
            <a:r>
              <a:rPr lang="sk-SK" sz="5000" dirty="0" smtClean="0">
                <a:solidFill>
                  <a:srgbClr val="FFFFFF"/>
                </a:solidFill>
              </a:rPr>
              <a:t>purpurová a šarlátová  -[fialová a červená].</a:t>
            </a:r>
            <a:endParaRPr sz="5000">
              <a:solidFill>
                <a:srgbClr val="FFFFFF"/>
              </a:solidFill>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253"/>
                                        </p:tgtEl>
                                        <p:attrNameLst>
                                          <p:attrName>style.visibility</p:attrName>
                                        </p:attrNameLst>
                                      </p:cBhvr>
                                      <p:to>
                                        <p:strVal val="visible"/>
                                      </p:to>
                                    </p:set>
                                    <p:animEffect transition="in" filter="wipe(left)">
                                      <p:cBhvr>
                                        <p:cTn id="7" dur="1500"/>
                                        <p:tgtEl>
                                          <p:spTgt spid="253"/>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254"/>
                                        </p:tgtEl>
                                        <p:attrNameLst>
                                          <p:attrName>style.visibility</p:attrName>
                                        </p:attrNameLst>
                                      </p:cBhvr>
                                      <p:to>
                                        <p:strVal val="visible"/>
                                      </p:to>
                                    </p:set>
                                    <p:animEffect transition="in" filter="dissolve">
                                      <p:cBhvr>
                                        <p:cTn id="11" dur="1000"/>
                                        <p:tgtEl>
                                          <p:spTgt spid="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 grpId="1" animBg="1" advAuto="0"/>
      <p:bldP spid="254" grpId="2" animBg="1" advAuto="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257" name="84897-050-2607CE90.jpg"/>
          <p:cNvPicPr/>
          <p:nvPr/>
        </p:nvPicPr>
        <p:blipFill>
          <a:blip r:embed="rId3" cstate="screen">
            <a:extLst>
              <a:ext uri="{28A0092B-C50C-407E-A947-70E740481C1C}">
                <a14:useLocalDpi xmlns:a14="http://schemas.microsoft.com/office/drawing/2010/main"/>
              </a:ext>
            </a:extLst>
          </a:blip>
          <a:srcRect/>
          <a:stretch>
            <a:fillRect/>
          </a:stretch>
        </p:blipFill>
        <p:spPr>
          <a:xfrm>
            <a:off x="12191999" y="-125355"/>
            <a:ext cx="12192001" cy="13844523"/>
          </a:xfrm>
          <a:prstGeom prst="rect">
            <a:avLst/>
          </a:prstGeom>
          <a:ln w="12700">
            <a:miter lim="400000"/>
          </a:ln>
        </p:spPr>
      </p:pic>
      <p:sp>
        <p:nvSpPr>
          <p:cNvPr id="259" name="Shape 259"/>
          <p:cNvSpPr>
            <a:spLocks noGrp="1"/>
          </p:cNvSpPr>
          <p:nvPr>
            <p:ph type="body" idx="4294967295"/>
          </p:nvPr>
        </p:nvSpPr>
        <p:spPr>
          <a:xfrm>
            <a:off x="1166666" y="4752221"/>
            <a:ext cx="10404526" cy="2367605"/>
          </a:xfrm>
          <a:prstGeom prst="rect">
            <a:avLst/>
          </a:prstGeom>
        </p:spPr>
        <p:txBody>
          <a:bodyPr lIns="0" tIns="0" rIns="0" bIns="0" anchor="ctr">
            <a:normAutofit/>
          </a:bodyPr>
          <a:lstStyle>
            <a:lvl1pPr marL="0" marR="0" indent="0" defTabSz="825500">
              <a:spcBef>
                <a:spcPts val="5900"/>
              </a:spcBef>
              <a:buSzTx/>
              <a:buNone/>
              <a:defRPr sz="5000">
                <a:solidFill>
                  <a:srgbClr val="FFFFFF"/>
                </a:solidFill>
                <a:uFillTx/>
                <a:latin typeface="+mn-lt"/>
                <a:ea typeface="+mn-ea"/>
                <a:cs typeface="+mn-cs"/>
                <a:sym typeface="Helvetica Light"/>
              </a:defRPr>
            </a:lvl1pPr>
          </a:lstStyle>
          <a:p>
            <a:pPr lvl="0">
              <a:defRPr sz="1800">
                <a:solidFill>
                  <a:srgbClr val="000000"/>
                </a:solidFill>
              </a:defRPr>
            </a:pPr>
            <a:r>
              <a:rPr sz="5000">
                <a:solidFill>
                  <a:srgbClr val="FFFFFF"/>
                </a:solidFill>
              </a:rPr>
              <a:t>2. </a:t>
            </a:r>
            <a:r>
              <a:rPr lang="sk-SK" sz="5000" dirty="0" smtClean="0">
                <a:solidFill>
                  <a:srgbClr val="FFFFFF"/>
                </a:solidFill>
              </a:rPr>
              <a:t>Sídli v meste Rím</a:t>
            </a:r>
            <a:r>
              <a:rPr sz="5000" smtClean="0">
                <a:solidFill>
                  <a:srgbClr val="FFFFFF"/>
                </a:solidFill>
              </a:rPr>
              <a:t>, </a:t>
            </a:r>
            <a:r>
              <a:rPr lang="sk-SK" sz="5000" dirty="0" smtClean="0">
                <a:solidFill>
                  <a:srgbClr val="FFFFFF"/>
                </a:solidFill>
              </a:rPr>
              <a:t>meste na siedmich pahorkoch</a:t>
            </a:r>
            <a:endParaRPr sz="5000">
              <a:solidFill>
                <a:srgbClr val="FFFFFF"/>
              </a:solidFill>
            </a:endParaRPr>
          </a:p>
        </p:txBody>
      </p:sp>
      <p:sp>
        <p:nvSpPr>
          <p:cNvPr id="9" name="Shape 253"/>
          <p:cNvSpPr txBox="1">
            <a:spLocks/>
          </p:cNvSpPr>
          <p:nvPr/>
        </p:nvSpPr>
        <p:spPr>
          <a:xfrm>
            <a:off x="1108544" y="1122662"/>
            <a:ext cx="9403464"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26440">
              <a:defRPr sz="5456" cap="all" spc="872">
                <a:solidFill>
                  <a:srgbClr val="FFFFFF"/>
                </a:solidFill>
                <a:uFillTx/>
                <a:latin typeface="+mn-lt"/>
                <a:ea typeface="+mn-ea"/>
                <a:cs typeface="+mn-cs"/>
                <a:sym typeface="Helvetica Light"/>
              </a:defRPr>
            </a:lvl1pPr>
          </a:lstStyle>
          <a:p>
            <a:pPr marL="0" marR="0" lvl="0" indent="0" algn="l" defTabSz="72644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456" b="0" i="0" u="none" strike="noStrike" kern="0" cap="all" spc="872" normalizeH="0" baseline="0" noProof="0" smtClean="0">
                <a:ln>
                  <a:noFill/>
                </a:ln>
                <a:solidFill>
                  <a:srgbClr val="FFFFFF"/>
                </a:solidFill>
                <a:effectLst/>
                <a:uLnTx/>
                <a:uFillTx/>
                <a:latin typeface="+mn-lt"/>
                <a:ea typeface="+mn-ea"/>
                <a:cs typeface="+mn-cs"/>
                <a:sym typeface="Helvetica Light"/>
              </a:rPr>
              <a:t>Rímska cirkev</a:t>
            </a:r>
            <a:endParaRPr kumimoji="0" lang="sk-SK" sz="5456" b="0" i="0" u="none" strike="noStrike" kern="0" cap="all" spc="872" normalizeH="0" baseline="0" noProof="0">
              <a:ln>
                <a:noFill/>
              </a:ln>
              <a:solidFill>
                <a:srgbClr val="FFFFFF"/>
              </a:solidFill>
              <a:effectLst/>
              <a:uLnTx/>
              <a:uFillTx/>
              <a:latin typeface="+mn-lt"/>
              <a:ea typeface="+mn-ea"/>
              <a:cs typeface="+mn-cs"/>
              <a:sym typeface="Helvetica Light"/>
            </a:endParaRPr>
          </a:p>
        </p:txBody>
      </p:sp>
      <p:sp>
        <p:nvSpPr>
          <p:cNvPr id="10" name="Shape 254"/>
          <p:cNvSpPr/>
          <p:nvPr/>
        </p:nvSpPr>
        <p:spPr>
          <a:xfrm>
            <a:off x="1166666" y="2245197"/>
            <a:ext cx="7184854"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sz="5000" smtClean="0">
                <a:solidFill>
                  <a:srgbClr val="FFFFFF"/>
                </a:solidFill>
              </a:rPr>
              <a:t>Offici</a:t>
            </a:r>
            <a:r>
              <a:rPr lang="sk-SK" sz="5000" dirty="0" err="1" smtClean="0">
                <a:solidFill>
                  <a:srgbClr val="FFFFFF"/>
                </a:solidFill>
              </a:rPr>
              <a:t>álne</a:t>
            </a:r>
            <a:r>
              <a:rPr lang="sk-SK" sz="5000" dirty="0" smtClean="0">
                <a:solidFill>
                  <a:srgbClr val="FFFFFF"/>
                </a:solidFill>
              </a:rPr>
              <a:t> farby sú</a:t>
            </a:r>
            <a:r>
              <a:rPr sz="5000" smtClean="0">
                <a:solidFill>
                  <a:srgbClr val="FFFFFF"/>
                </a:solidFill>
              </a:rPr>
              <a:t> </a:t>
            </a:r>
            <a:r>
              <a:rPr lang="sk-SK" sz="5000" dirty="0" smtClean="0">
                <a:solidFill>
                  <a:srgbClr val="FFFFFF"/>
                </a:solidFill>
              </a:rPr>
              <a:t>purpurová a šarlátová.</a:t>
            </a:r>
            <a:endParaRPr sz="5000">
              <a:solidFill>
                <a:srgbClr val="FFFFFF"/>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9"/>
                                        </p:tgtEl>
                                        <p:attrNameLst>
                                          <p:attrName>style.visibility</p:attrName>
                                        </p:attrNameLst>
                                      </p:cBhvr>
                                      <p:to>
                                        <p:strVal val="visible"/>
                                      </p:to>
                                    </p:set>
                                    <p:animEffect transition="in" filter="wipe(left)">
                                      <p:cBhvr>
                                        <p:cTn id="7" dur="1500"/>
                                        <p:tgtEl>
                                          <p:spTgt spid="9"/>
                                        </p:tgtEl>
                                      </p:cBhvr>
                                    </p:animEffect>
                                  </p:childTnLst>
                                </p:cTn>
                              </p:par>
                            </p:childTnLst>
                          </p:cTn>
                        </p:par>
                        <p:par>
                          <p:cTn id="8" fill="hold">
                            <p:stCondLst>
                              <p:cond delay="1500"/>
                            </p:stCondLst>
                            <p:childTnLst>
                              <p:par>
                                <p:cTn id="9" presetID="9" presetClass="entr" presetSubtype="0" fill="hold" grpId="0" nodeType="afterEffect">
                                  <p:stCondLst>
                                    <p:cond delay="0"/>
                                  </p:stCondLst>
                                  <p:iterate>
                                    <p:tmAbs val="0"/>
                                  </p:iterate>
                                  <p:childTnLst>
                                    <p:set>
                                      <p:cBhvr>
                                        <p:cTn id="10" fill="hold"/>
                                        <p:tgtEl>
                                          <p:spTgt spid="10"/>
                                        </p:tgtEl>
                                        <p:attrNameLst>
                                          <p:attrName>style.visibility</p:attrName>
                                        </p:attrNameLst>
                                      </p:cBhvr>
                                      <p:to>
                                        <p:strVal val="visible"/>
                                      </p:to>
                                    </p:set>
                                    <p:animEffect transition="in" filter="dissolv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dvAuto="0"/>
      <p:bldP spid="10" grpId="0" animBg="1" advAuto="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2"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263" name="pasted-image-small.png"/>
          <p:cNvPicPr/>
          <p:nvPr/>
        </p:nvPicPr>
        <p:blipFill>
          <a:blip r:embed="rId3" cstate="screen">
            <a:extLst>
              <a:ext uri="{28A0092B-C50C-407E-A947-70E740481C1C}">
                <a14:useLocalDpi xmlns:a14="http://schemas.microsoft.com/office/drawing/2010/main"/>
              </a:ext>
            </a:extLst>
          </a:blip>
          <a:srcRect/>
          <a:stretch>
            <a:fillRect/>
          </a:stretch>
        </p:blipFill>
        <p:spPr>
          <a:xfrm>
            <a:off x="12192000" y="-125355"/>
            <a:ext cx="12192000" cy="13844523"/>
          </a:xfrm>
          <a:prstGeom prst="rect">
            <a:avLst/>
          </a:prstGeom>
          <a:ln w="12700">
            <a:miter lim="400000"/>
          </a:ln>
        </p:spPr>
      </p:pic>
      <p:sp>
        <p:nvSpPr>
          <p:cNvPr id="267" name="Shape 267"/>
          <p:cNvSpPr/>
          <p:nvPr/>
        </p:nvSpPr>
        <p:spPr>
          <a:xfrm>
            <a:off x="1166666" y="6626175"/>
            <a:ext cx="10404526"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Prenasleduje svätých</a:t>
            </a:r>
            <a:r>
              <a:rPr sz="5000" smtClean="0">
                <a:solidFill>
                  <a:srgbClr val="FFFFFF"/>
                </a:solidFill>
              </a:rPr>
              <a:t>.</a:t>
            </a:r>
            <a:endParaRPr sz="5000">
              <a:solidFill>
                <a:srgbClr val="FFFFFF"/>
              </a:solidFill>
            </a:endParaRPr>
          </a:p>
        </p:txBody>
      </p:sp>
      <p:sp>
        <p:nvSpPr>
          <p:cNvPr id="8" name="Shape 259"/>
          <p:cNvSpPr txBox="1">
            <a:spLocks/>
          </p:cNvSpPr>
          <p:nvPr/>
        </p:nvSpPr>
        <p:spPr>
          <a:xfrm>
            <a:off x="1166666" y="4752221"/>
            <a:ext cx="10404526" cy="2367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0" marR="0" indent="0" defTabSz="825500">
              <a:spcBef>
                <a:spcPts val="5900"/>
              </a:spcBef>
              <a:buSzTx/>
              <a:buNone/>
              <a:defRPr sz="5000">
                <a:solidFill>
                  <a:srgbClr val="FFFFFF"/>
                </a:solidFill>
                <a:uFillTx/>
                <a:latin typeface="+mn-lt"/>
                <a:ea typeface="+mn-ea"/>
                <a:cs typeface="+mn-cs"/>
                <a:sym typeface="Helvetica Light"/>
              </a:defRPr>
            </a:lvl1pPr>
          </a:lstStyle>
          <a:p>
            <a:pPr marL="0" marR="0" lvl="0" indent="0" algn="l" defTabSz="825500" eaLnBrk="1" fontAlgn="auto" latinLnBrk="0" hangingPunct="1">
              <a:lnSpc>
                <a:spcPct val="100000"/>
              </a:lnSpc>
              <a:spcBef>
                <a:spcPts val="5900"/>
              </a:spcBef>
              <a:spcAft>
                <a:spcPts val="0"/>
              </a:spcAft>
              <a:buClrTx/>
              <a:buSzTx/>
              <a:buFontTx/>
              <a:buNone/>
              <a:tabLst/>
              <a:defRPr sz="1800">
                <a:solidFill>
                  <a:srgbClr val="000000"/>
                </a:solidFill>
              </a:defRPr>
            </a:pP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2.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Sídli</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v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meste</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Rím</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meste</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na</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siedmich</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pahorkoch</a:t>
            </a:r>
            <a:endParaRPr kumimoji="0" lang="en-US" sz="5000" b="0" i="0" u="none" strike="noStrike" kern="0" cap="none" spc="0" normalizeH="0" baseline="0" noProof="0" dirty="0">
              <a:ln>
                <a:noFill/>
              </a:ln>
              <a:solidFill>
                <a:srgbClr val="FFFFFF"/>
              </a:solidFill>
              <a:effectLst/>
              <a:uLnTx/>
              <a:uFillTx/>
              <a:latin typeface="+mn-lt"/>
              <a:ea typeface="+mn-ea"/>
              <a:cs typeface="+mn-cs"/>
              <a:sym typeface="Helvetica Light"/>
            </a:endParaRPr>
          </a:p>
        </p:txBody>
      </p:sp>
      <p:sp>
        <p:nvSpPr>
          <p:cNvPr id="9" name="Shape 253"/>
          <p:cNvSpPr txBox="1">
            <a:spLocks/>
          </p:cNvSpPr>
          <p:nvPr/>
        </p:nvSpPr>
        <p:spPr>
          <a:xfrm>
            <a:off x="1108544" y="1122662"/>
            <a:ext cx="9403464"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26440">
              <a:defRPr sz="5456" cap="all" spc="872">
                <a:solidFill>
                  <a:srgbClr val="FFFFFF"/>
                </a:solidFill>
                <a:uFillTx/>
                <a:latin typeface="+mn-lt"/>
                <a:ea typeface="+mn-ea"/>
                <a:cs typeface="+mn-cs"/>
                <a:sym typeface="Helvetica Light"/>
              </a:defRPr>
            </a:lvl1pPr>
          </a:lstStyle>
          <a:p>
            <a:pPr marL="0" marR="0" lvl="0" indent="0" algn="l" defTabSz="72644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456" b="0" i="0" u="none" strike="noStrike" kern="0" cap="all" spc="872" normalizeH="0" baseline="0" noProof="0" dirty="0" smtClean="0">
                <a:ln>
                  <a:noFill/>
                </a:ln>
                <a:solidFill>
                  <a:srgbClr val="FFFFFF"/>
                </a:solidFill>
                <a:effectLst/>
                <a:uLnTx/>
                <a:uFillTx/>
                <a:latin typeface="+mn-lt"/>
                <a:ea typeface="+mn-ea"/>
                <a:cs typeface="+mn-cs"/>
                <a:sym typeface="Helvetica Light"/>
              </a:rPr>
              <a:t>Rímska cirkev</a:t>
            </a:r>
            <a:endParaRPr kumimoji="0" lang="sk-SK" sz="5456" b="0" i="0" u="none" strike="noStrike" kern="0" cap="all" spc="872" normalizeH="0" baseline="0" noProof="0" dirty="0">
              <a:ln>
                <a:noFill/>
              </a:ln>
              <a:solidFill>
                <a:srgbClr val="FFFFFF"/>
              </a:solidFill>
              <a:effectLst/>
              <a:uLnTx/>
              <a:uFillTx/>
              <a:latin typeface="+mn-lt"/>
              <a:ea typeface="+mn-ea"/>
              <a:cs typeface="+mn-cs"/>
              <a:sym typeface="Helvetica Light"/>
            </a:endParaRPr>
          </a:p>
        </p:txBody>
      </p:sp>
      <p:sp>
        <p:nvSpPr>
          <p:cNvPr id="10" name="Shape 254"/>
          <p:cNvSpPr/>
          <p:nvPr/>
        </p:nvSpPr>
        <p:spPr>
          <a:xfrm>
            <a:off x="1166666" y="2245197"/>
            <a:ext cx="7184854"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sz="5000" smtClean="0">
                <a:solidFill>
                  <a:srgbClr val="FFFFFF"/>
                </a:solidFill>
              </a:rPr>
              <a:t>Offici</a:t>
            </a:r>
            <a:r>
              <a:rPr lang="sk-SK" sz="5000" dirty="0" err="1" smtClean="0">
                <a:solidFill>
                  <a:srgbClr val="FFFFFF"/>
                </a:solidFill>
              </a:rPr>
              <a:t>álne</a:t>
            </a:r>
            <a:r>
              <a:rPr lang="sk-SK" sz="5000" dirty="0" smtClean="0">
                <a:solidFill>
                  <a:srgbClr val="FFFFFF"/>
                </a:solidFill>
              </a:rPr>
              <a:t> farby sú</a:t>
            </a:r>
            <a:r>
              <a:rPr sz="5000" smtClean="0">
                <a:solidFill>
                  <a:srgbClr val="FFFFFF"/>
                </a:solidFill>
              </a:rPr>
              <a:t> </a:t>
            </a:r>
            <a:r>
              <a:rPr lang="sk-SK" sz="5000" dirty="0" smtClean="0">
                <a:solidFill>
                  <a:srgbClr val="FFFFFF"/>
                </a:solidFill>
              </a:rPr>
              <a:t>purpurová a šarlátová.</a:t>
            </a:r>
            <a:endParaRPr sz="5000">
              <a:solidFill>
                <a:srgbClr val="FFFFFF"/>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9"/>
                                        </p:tgtEl>
                                        <p:attrNameLst>
                                          <p:attrName>style.visibility</p:attrName>
                                        </p:attrNameLst>
                                      </p:cBhvr>
                                      <p:to>
                                        <p:strVal val="visible"/>
                                      </p:to>
                                    </p:set>
                                    <p:animEffect transition="in" filter="wipe(left)">
                                      <p:cBhvr>
                                        <p:cTn id="7" dur="1500"/>
                                        <p:tgtEl>
                                          <p:spTgt spid="9"/>
                                        </p:tgtEl>
                                      </p:cBhvr>
                                    </p:animEffect>
                                  </p:childTnLst>
                                </p:cTn>
                              </p:par>
                            </p:childTnLst>
                          </p:cTn>
                        </p:par>
                        <p:par>
                          <p:cTn id="8" fill="hold">
                            <p:stCondLst>
                              <p:cond delay="1500"/>
                            </p:stCondLst>
                            <p:childTnLst>
                              <p:par>
                                <p:cTn id="9" presetID="9" presetClass="entr" presetSubtype="0" fill="hold" grpId="0" nodeType="afterEffect">
                                  <p:stCondLst>
                                    <p:cond delay="0"/>
                                  </p:stCondLst>
                                  <p:iterate>
                                    <p:tmAbs val="0"/>
                                  </p:iterate>
                                  <p:childTnLst>
                                    <p:set>
                                      <p:cBhvr>
                                        <p:cTn id="10" fill="hold"/>
                                        <p:tgtEl>
                                          <p:spTgt spid="10"/>
                                        </p:tgtEl>
                                        <p:attrNameLst>
                                          <p:attrName>style.visibility</p:attrName>
                                        </p:attrNameLst>
                                      </p:cBhvr>
                                      <p:to>
                                        <p:strVal val="visible"/>
                                      </p:to>
                                    </p:set>
                                    <p:animEffect transition="in" filter="dissolv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dvAuto="0"/>
      <p:bldP spid="10" grpId="0" animBg="1" advAuto="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9"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270" name="Picture 269"/>
          <p:cNvPicPr/>
          <p:nvPr/>
        </p:nvPicPr>
        <p:blipFill>
          <a:blip r:embed="rId3">
            <a:extLst/>
          </a:blip>
          <a:stretch>
            <a:fillRect/>
          </a:stretch>
        </p:blipFill>
        <p:spPr>
          <a:xfrm>
            <a:off x="1281281" y="1343751"/>
            <a:ext cx="9629438" cy="11015798"/>
          </a:xfrm>
          <a:prstGeom prst="rect">
            <a:avLst/>
          </a:prstGeom>
          <a:effectLst>
            <a:reflection stA="27873" endPos="40000" dir="5400000" sy="-100000" algn="bl" rotWithShape="0"/>
          </a:effectLst>
        </p:spPr>
      </p:pic>
      <p:sp>
        <p:nvSpPr>
          <p:cNvPr id="271" name="Shape 271"/>
          <p:cNvSpPr/>
          <p:nvPr/>
        </p:nvSpPr>
        <p:spPr>
          <a:xfrm>
            <a:off x="16385585" y="716785"/>
            <a:ext cx="7406742" cy="2367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Prenasleduje svätých</a:t>
            </a:r>
            <a:r>
              <a:rPr sz="5000" smtClean="0">
                <a:solidFill>
                  <a:srgbClr val="FFFFFF"/>
                </a:solidFill>
              </a:rPr>
              <a:t>.</a:t>
            </a:r>
            <a:endParaRPr sz="5000">
              <a:solidFill>
                <a:srgbClr val="FFFFFF"/>
              </a:solidFill>
            </a:endParaRPr>
          </a:p>
        </p:txBody>
      </p:sp>
      <p:sp>
        <p:nvSpPr>
          <p:cNvPr id="272" name="Shape 272"/>
          <p:cNvSpPr/>
          <p:nvPr/>
        </p:nvSpPr>
        <p:spPr>
          <a:xfrm>
            <a:off x="11775685" y="1351595"/>
            <a:ext cx="11772500"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r">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Katolícka cirkev</a:t>
            </a:r>
            <a:r>
              <a:rPr sz="5000" smtClean="0">
                <a:solidFill>
                  <a:srgbClr val="FFFFFF"/>
                </a:solidFill>
              </a:rPr>
              <a:t> </a:t>
            </a:r>
            <a:r>
              <a:rPr lang="sk-SK" sz="5000" dirty="0" smtClean="0">
                <a:solidFill>
                  <a:srgbClr val="FFFFFF"/>
                </a:solidFill>
              </a:rPr>
              <a:t>prenasledovala</a:t>
            </a:r>
            <a:r>
              <a:rPr sz="5000" smtClean="0">
                <a:solidFill>
                  <a:srgbClr val="FFFFFF"/>
                </a:solidFill>
              </a:rPr>
              <a:t>…</a:t>
            </a:r>
            <a:r>
              <a:rPr lang="sk-SK" sz="5000" dirty="0" smtClean="0">
                <a:solidFill>
                  <a:srgbClr val="FFFFFF"/>
                </a:solidFill>
              </a:rPr>
              <a:t>keď považuje za dobré</a:t>
            </a:r>
            <a:r>
              <a:rPr sz="5000" smtClean="0">
                <a:solidFill>
                  <a:srgbClr val="FFFFFF"/>
                </a:solidFill>
              </a:rPr>
              <a:t> </a:t>
            </a:r>
            <a:r>
              <a:rPr lang="sk-SK" sz="5000" dirty="0" smtClean="0">
                <a:solidFill>
                  <a:srgbClr val="FFFFFF"/>
                </a:solidFill>
              </a:rPr>
              <a:t>použiť fyzickú silu, použije ju</a:t>
            </a:r>
            <a:r>
              <a:rPr sz="5000" smtClean="0">
                <a:solidFill>
                  <a:srgbClr val="FFFFFF"/>
                </a:solidFill>
              </a:rPr>
              <a:t>…”</a:t>
            </a:r>
            <a:endParaRPr sz="5000">
              <a:solidFill>
                <a:srgbClr val="FFFFFF"/>
              </a:solidFill>
            </a:endParaRPr>
          </a:p>
        </p:txBody>
      </p:sp>
      <p:sp>
        <p:nvSpPr>
          <p:cNvPr id="273" name="Shape 273"/>
          <p:cNvSpPr/>
          <p:nvPr/>
        </p:nvSpPr>
        <p:spPr>
          <a:xfrm>
            <a:off x="12071751" y="6199184"/>
            <a:ext cx="11180367" cy="861774"/>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p>
            <a:pPr lvl="0" algn="r">
              <a:defRPr sz="1800">
                <a:solidFill>
                  <a:srgbClr val="000000"/>
                </a:solidFill>
              </a:defRPr>
            </a:pPr>
            <a:r>
              <a:rPr sz="2800" cap="all" spc="448">
                <a:solidFill>
                  <a:srgbClr val="FFFFFF"/>
                </a:solidFill>
                <a:latin typeface="+mn-lt"/>
                <a:ea typeface="+mn-ea"/>
                <a:cs typeface="+mn-cs"/>
                <a:sym typeface="Helvetica Light"/>
              </a:rPr>
              <a:t>-The Western Watchman </a:t>
            </a:r>
            <a:r>
              <a:rPr sz="2800" cap="all" spc="448" smtClean="0">
                <a:solidFill>
                  <a:srgbClr val="FFFFFF"/>
                </a:solidFill>
                <a:latin typeface="+mn-lt"/>
                <a:ea typeface="+mn-ea"/>
                <a:cs typeface="+mn-cs"/>
                <a:sym typeface="Helvetica Light"/>
              </a:rPr>
              <a:t>(</a:t>
            </a:r>
            <a:r>
              <a:rPr lang="sk-SK" sz="2800" cap="all" spc="448" dirty="0" smtClean="0">
                <a:solidFill>
                  <a:srgbClr val="FFFFFF"/>
                </a:solidFill>
                <a:latin typeface="+mn-lt"/>
                <a:ea typeface="+mn-ea"/>
                <a:cs typeface="+mn-cs"/>
                <a:sym typeface="Helvetica Light"/>
              </a:rPr>
              <a:t>katolícke noviny</a:t>
            </a:r>
            <a:r>
              <a:rPr sz="2800" cap="all" spc="448" smtClean="0">
                <a:solidFill>
                  <a:srgbClr val="FFFFFF"/>
                </a:solidFill>
                <a:latin typeface="+mn-lt"/>
                <a:ea typeface="+mn-ea"/>
                <a:cs typeface="+mn-cs"/>
                <a:sym typeface="Helvetica Light"/>
              </a:rPr>
              <a:t>)</a:t>
            </a:r>
            <a:endParaRPr sz="2800" cap="all" spc="448">
              <a:solidFill>
                <a:srgbClr val="FFFFFF"/>
              </a:solidFill>
              <a:latin typeface="+mn-lt"/>
              <a:ea typeface="+mn-ea"/>
              <a:cs typeface="+mn-cs"/>
              <a:sym typeface="Helvetica Light"/>
            </a:endParaRPr>
          </a:p>
          <a:p>
            <a:pPr lvl="0" algn="r">
              <a:defRPr sz="1800">
                <a:solidFill>
                  <a:srgbClr val="000000"/>
                </a:solidFill>
              </a:defRPr>
            </a:pPr>
            <a:r>
              <a:rPr lang="sk-SK" sz="2800" cap="all" spc="448" dirty="0" smtClean="0">
                <a:solidFill>
                  <a:srgbClr val="FFFFFF"/>
                </a:solidFill>
                <a:latin typeface="+mn-lt"/>
                <a:ea typeface="+mn-ea"/>
                <a:cs typeface="+mn-cs"/>
                <a:sym typeface="Helvetica Light"/>
              </a:rPr>
              <a:t>24. </a:t>
            </a:r>
            <a:r>
              <a:rPr sz="2800" cap="all" spc="448" smtClean="0">
                <a:solidFill>
                  <a:srgbClr val="FFFFFF"/>
                </a:solidFill>
                <a:latin typeface="+mn-lt"/>
                <a:ea typeface="+mn-ea"/>
                <a:cs typeface="+mn-cs"/>
                <a:sym typeface="Helvetica Light"/>
              </a:rPr>
              <a:t>December, </a:t>
            </a:r>
            <a:r>
              <a:rPr sz="2800" cap="all" spc="448">
                <a:solidFill>
                  <a:srgbClr val="FFFFFF"/>
                </a:solidFill>
                <a:latin typeface="+mn-lt"/>
                <a:ea typeface="+mn-ea"/>
                <a:cs typeface="+mn-cs"/>
                <a:sym typeface="Helvetica Light"/>
              </a:rPr>
              <a:t>1908</a:t>
            </a:r>
          </a:p>
        </p:txBody>
      </p:sp>
    </p:spTree>
  </p:cSld>
  <p:clrMapOvr>
    <a:masterClrMapping/>
  </p:clrMapOvr>
  <p:transition spd="slow">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5"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276" name="pasted-image-filtered.jpeg"/>
          <p:cNvPicPr/>
          <p:nvPr/>
        </p:nvPicPr>
        <p:blipFill>
          <a:blip r:embed="rId3" cstate="screen">
            <a:extLst>
              <a:ext uri="{28A0092B-C50C-407E-A947-70E740481C1C}">
                <a14:useLocalDpi xmlns:a14="http://schemas.microsoft.com/office/drawing/2010/main"/>
              </a:ext>
            </a:extLst>
          </a:blip>
          <a:srcRect/>
          <a:stretch>
            <a:fillRect/>
          </a:stretch>
        </p:blipFill>
        <p:spPr>
          <a:xfrm>
            <a:off x="12191999" y="-125355"/>
            <a:ext cx="12192001" cy="13844523"/>
          </a:xfrm>
          <a:prstGeom prst="rect">
            <a:avLst/>
          </a:prstGeom>
          <a:ln w="12700">
            <a:miter lim="400000"/>
          </a:ln>
        </p:spPr>
      </p:pic>
      <p:sp>
        <p:nvSpPr>
          <p:cNvPr id="281" name="Shape 281"/>
          <p:cNvSpPr/>
          <p:nvPr/>
        </p:nvSpPr>
        <p:spPr>
          <a:xfrm>
            <a:off x="1170271" y="8165356"/>
            <a:ext cx="10600516"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4. </a:t>
            </a:r>
            <a:r>
              <a:rPr lang="sk-SK" sz="5000" dirty="0" smtClean="0">
                <a:solidFill>
                  <a:srgbClr val="FFFFFF"/>
                </a:solidFill>
              </a:rPr>
              <a:t>Má moc nad kráľmi Zeme</a:t>
            </a:r>
            <a:r>
              <a:rPr sz="5000" smtClean="0">
                <a:solidFill>
                  <a:srgbClr val="FFFFFF"/>
                </a:solidFill>
              </a:rPr>
              <a:t>.</a:t>
            </a:r>
            <a:endParaRPr sz="5000">
              <a:solidFill>
                <a:srgbClr val="FFFFFF"/>
              </a:solidFill>
            </a:endParaRPr>
          </a:p>
        </p:txBody>
      </p:sp>
      <p:sp>
        <p:nvSpPr>
          <p:cNvPr id="9" name="Shape 267"/>
          <p:cNvSpPr/>
          <p:nvPr/>
        </p:nvSpPr>
        <p:spPr>
          <a:xfrm>
            <a:off x="1166666" y="6626175"/>
            <a:ext cx="10404526"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Prenasleduje svätých</a:t>
            </a:r>
            <a:r>
              <a:rPr sz="5000" smtClean="0">
                <a:solidFill>
                  <a:srgbClr val="FFFFFF"/>
                </a:solidFill>
              </a:rPr>
              <a:t>.</a:t>
            </a:r>
            <a:endParaRPr sz="5000">
              <a:solidFill>
                <a:srgbClr val="FFFFFF"/>
              </a:solidFill>
            </a:endParaRPr>
          </a:p>
        </p:txBody>
      </p:sp>
      <p:sp>
        <p:nvSpPr>
          <p:cNvPr id="10" name="Shape 259"/>
          <p:cNvSpPr txBox="1">
            <a:spLocks/>
          </p:cNvSpPr>
          <p:nvPr/>
        </p:nvSpPr>
        <p:spPr>
          <a:xfrm>
            <a:off x="1166666" y="4752221"/>
            <a:ext cx="10404526" cy="2367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0" marR="0" indent="0" defTabSz="825500">
              <a:spcBef>
                <a:spcPts val="5900"/>
              </a:spcBef>
              <a:buSzTx/>
              <a:buNone/>
              <a:defRPr sz="5000">
                <a:solidFill>
                  <a:srgbClr val="FFFFFF"/>
                </a:solidFill>
                <a:uFillTx/>
                <a:latin typeface="+mn-lt"/>
                <a:ea typeface="+mn-ea"/>
                <a:cs typeface="+mn-cs"/>
                <a:sym typeface="Helvetica Light"/>
              </a:defRPr>
            </a:lvl1pPr>
          </a:lstStyle>
          <a:p>
            <a:pPr marL="0" marR="0" lvl="0" indent="0" algn="l" defTabSz="825500" eaLnBrk="1" fontAlgn="auto" latinLnBrk="0" hangingPunct="1">
              <a:lnSpc>
                <a:spcPct val="100000"/>
              </a:lnSpc>
              <a:spcBef>
                <a:spcPts val="5900"/>
              </a:spcBef>
              <a:spcAft>
                <a:spcPts val="0"/>
              </a:spcAft>
              <a:buClrTx/>
              <a:buSzTx/>
              <a:buFontTx/>
              <a:buNone/>
              <a:tabLst/>
              <a:defRPr sz="1800">
                <a:solidFill>
                  <a:srgbClr val="000000"/>
                </a:solidFill>
              </a:defRPr>
            </a:pP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2.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Sídli</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v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meste</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Rím</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meste</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na</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siedmich</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pahorkoch</a:t>
            </a:r>
            <a:endParaRPr kumimoji="0" lang="en-US" sz="5000" b="0" i="0" u="none" strike="noStrike" kern="0" cap="none" spc="0" normalizeH="0" baseline="0" noProof="0" dirty="0">
              <a:ln>
                <a:noFill/>
              </a:ln>
              <a:solidFill>
                <a:srgbClr val="FFFFFF"/>
              </a:solidFill>
              <a:effectLst/>
              <a:uLnTx/>
              <a:uFillTx/>
              <a:latin typeface="+mn-lt"/>
              <a:ea typeface="+mn-ea"/>
              <a:cs typeface="+mn-cs"/>
              <a:sym typeface="Helvetica Light"/>
            </a:endParaRPr>
          </a:p>
        </p:txBody>
      </p:sp>
      <p:sp>
        <p:nvSpPr>
          <p:cNvPr id="11" name="Shape 253"/>
          <p:cNvSpPr txBox="1">
            <a:spLocks/>
          </p:cNvSpPr>
          <p:nvPr/>
        </p:nvSpPr>
        <p:spPr>
          <a:xfrm>
            <a:off x="1108544" y="1122662"/>
            <a:ext cx="9403464"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26440">
              <a:defRPr sz="5456" cap="all" spc="872">
                <a:solidFill>
                  <a:srgbClr val="FFFFFF"/>
                </a:solidFill>
                <a:uFillTx/>
                <a:latin typeface="+mn-lt"/>
                <a:ea typeface="+mn-ea"/>
                <a:cs typeface="+mn-cs"/>
                <a:sym typeface="Helvetica Light"/>
              </a:defRPr>
            </a:lvl1pPr>
          </a:lstStyle>
          <a:p>
            <a:pPr marL="0" marR="0" lvl="0" indent="0" algn="l" defTabSz="72644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456" b="0" i="0" u="none" strike="noStrike" kern="0" cap="all" spc="872" normalizeH="0" baseline="0" noProof="0" dirty="0" smtClean="0">
                <a:ln>
                  <a:noFill/>
                </a:ln>
                <a:solidFill>
                  <a:srgbClr val="FFFFFF"/>
                </a:solidFill>
                <a:effectLst/>
                <a:uLnTx/>
                <a:uFillTx/>
                <a:latin typeface="+mn-lt"/>
                <a:ea typeface="+mn-ea"/>
                <a:cs typeface="+mn-cs"/>
                <a:sym typeface="Helvetica Light"/>
              </a:rPr>
              <a:t>Rímska cirkev</a:t>
            </a:r>
            <a:endParaRPr kumimoji="0" lang="sk-SK" sz="5456" b="0" i="0" u="none" strike="noStrike" kern="0" cap="all" spc="872" normalizeH="0" baseline="0" noProof="0" dirty="0">
              <a:ln>
                <a:noFill/>
              </a:ln>
              <a:solidFill>
                <a:srgbClr val="FFFFFF"/>
              </a:solidFill>
              <a:effectLst/>
              <a:uLnTx/>
              <a:uFillTx/>
              <a:latin typeface="+mn-lt"/>
              <a:ea typeface="+mn-ea"/>
              <a:cs typeface="+mn-cs"/>
              <a:sym typeface="Helvetica Light"/>
            </a:endParaRPr>
          </a:p>
        </p:txBody>
      </p:sp>
      <p:sp>
        <p:nvSpPr>
          <p:cNvPr id="12" name="Shape 254"/>
          <p:cNvSpPr/>
          <p:nvPr/>
        </p:nvSpPr>
        <p:spPr>
          <a:xfrm>
            <a:off x="1166666" y="2245197"/>
            <a:ext cx="7184854"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sz="5000" smtClean="0">
                <a:solidFill>
                  <a:srgbClr val="FFFFFF"/>
                </a:solidFill>
              </a:rPr>
              <a:t>Offici</a:t>
            </a:r>
            <a:r>
              <a:rPr lang="sk-SK" sz="5000" dirty="0" err="1" smtClean="0">
                <a:solidFill>
                  <a:srgbClr val="FFFFFF"/>
                </a:solidFill>
              </a:rPr>
              <a:t>álne</a:t>
            </a:r>
            <a:r>
              <a:rPr lang="sk-SK" sz="5000" dirty="0" smtClean="0">
                <a:solidFill>
                  <a:srgbClr val="FFFFFF"/>
                </a:solidFill>
              </a:rPr>
              <a:t> farby sú</a:t>
            </a:r>
            <a:r>
              <a:rPr sz="5000" smtClean="0">
                <a:solidFill>
                  <a:srgbClr val="FFFFFF"/>
                </a:solidFill>
              </a:rPr>
              <a:t> </a:t>
            </a:r>
            <a:r>
              <a:rPr lang="sk-SK" sz="5000" dirty="0" smtClean="0">
                <a:solidFill>
                  <a:srgbClr val="FFFFFF"/>
                </a:solidFill>
              </a:rPr>
              <a:t>purpurová a šarlátová.</a:t>
            </a:r>
            <a:endParaRPr sz="5000">
              <a:solidFill>
                <a:srgbClr val="FFFFFF"/>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11"/>
                                        </p:tgtEl>
                                        <p:attrNameLst>
                                          <p:attrName>style.visibility</p:attrName>
                                        </p:attrNameLst>
                                      </p:cBhvr>
                                      <p:to>
                                        <p:strVal val="visible"/>
                                      </p:to>
                                    </p:set>
                                    <p:animEffect transition="in" filter="wipe(left)">
                                      <p:cBhvr>
                                        <p:cTn id="7" dur="1500"/>
                                        <p:tgtEl>
                                          <p:spTgt spid="11"/>
                                        </p:tgtEl>
                                      </p:cBhvr>
                                    </p:animEffect>
                                  </p:childTnLst>
                                </p:cTn>
                              </p:par>
                            </p:childTnLst>
                          </p:cTn>
                        </p:par>
                        <p:par>
                          <p:cTn id="8" fill="hold">
                            <p:stCondLst>
                              <p:cond delay="1500"/>
                            </p:stCondLst>
                            <p:childTnLst>
                              <p:par>
                                <p:cTn id="9" presetID="9" presetClass="entr" presetSubtype="0" fill="hold" grpId="0" nodeType="afterEffect">
                                  <p:stCondLst>
                                    <p:cond delay="0"/>
                                  </p:stCondLst>
                                  <p:iterate>
                                    <p:tmAbs val="0"/>
                                  </p:iterate>
                                  <p:childTnLst>
                                    <p:set>
                                      <p:cBhvr>
                                        <p:cTn id="10" fill="hold"/>
                                        <p:tgtEl>
                                          <p:spTgt spid="12"/>
                                        </p:tgtEl>
                                        <p:attrNameLst>
                                          <p:attrName>style.visibility</p:attrName>
                                        </p:attrNameLst>
                                      </p:cBhvr>
                                      <p:to>
                                        <p:strVal val="visible"/>
                                      </p:to>
                                    </p:set>
                                    <p:animEffect transition="in" filter="dissolve">
                                      <p:cBhvr>
                                        <p:cTn id="1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dvAuto="0"/>
      <p:bldP spid="12" grpId="0" animBg="1"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3" name="sunset_vatican_city_in_rome-wide.jpg"/>
          <p:cNvPicPr/>
          <p:nvPr/>
        </p:nvPicPr>
        <p:blipFill>
          <a:blip r:embed="rId2" cstate="screen">
            <a:extLst>
              <a:ext uri="{28A0092B-C50C-407E-A947-70E740481C1C}">
                <a14:useLocalDpi xmlns:a14="http://schemas.microsoft.com/office/drawing/2010/main"/>
              </a:ext>
            </a:extLst>
          </a:blip>
          <a:srcRect/>
          <a:stretch>
            <a:fillRect/>
          </a:stretch>
        </p:blipFill>
        <p:spPr>
          <a:xfrm>
            <a:off x="-83720" y="-365820"/>
            <a:ext cx="24551440" cy="14447640"/>
          </a:xfrm>
          <a:prstGeom prst="rect">
            <a:avLst/>
          </a:prstGeom>
          <a:ln w="12700">
            <a:miter lim="400000"/>
          </a:ln>
        </p:spPr>
      </p:pic>
      <p:sp>
        <p:nvSpPr>
          <p:cNvPr id="284" name="Shape 284"/>
          <p:cNvSpPr/>
          <p:nvPr/>
        </p:nvSpPr>
        <p:spPr>
          <a:xfrm>
            <a:off x="-83720" y="-242320"/>
            <a:ext cx="24551440" cy="14200641"/>
          </a:xfrm>
          <a:prstGeom prst="rect">
            <a:avLst/>
          </a:prstGeom>
          <a:solidFill>
            <a:srgbClr val="000000">
              <a:alpha val="78179"/>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285" name="Shape 285"/>
          <p:cNvSpPr>
            <a:spLocks noGrp="1"/>
          </p:cNvSpPr>
          <p:nvPr>
            <p:ph type="body" idx="1"/>
          </p:nvPr>
        </p:nvSpPr>
        <p:spPr>
          <a:xfrm>
            <a:off x="4189678" y="3512475"/>
            <a:ext cx="16004645" cy="4833813"/>
          </a:xfrm>
          <a:prstGeom prst="rect">
            <a:avLst/>
          </a:prstGeom>
        </p:spPr>
        <p:txBody>
          <a:bodyPr/>
          <a:lstStyle/>
          <a:p>
            <a:pPr marL="0" lvl="0" indent="0" algn="ctr">
              <a:buSzTx/>
              <a:buNone/>
              <a:defRPr sz="1800">
                <a:solidFill>
                  <a:srgbClr val="000000"/>
                </a:solidFill>
              </a:defRPr>
            </a:pPr>
            <a:r>
              <a:rPr sz="5000" smtClean="0">
                <a:solidFill>
                  <a:srgbClr val="FFFFFF"/>
                </a:solidFill>
              </a:rPr>
              <a:t>“</a:t>
            </a:r>
            <a:r>
              <a:rPr lang="sk-SK" sz="5000" dirty="0" smtClean="0">
                <a:solidFill>
                  <a:srgbClr val="FFFFFF"/>
                </a:solidFill>
              </a:rPr>
              <a:t>Minimálne v teórii a tvrdení</a:t>
            </a:r>
            <a:r>
              <a:rPr sz="5000" smtClean="0">
                <a:solidFill>
                  <a:srgbClr val="FFFFFF"/>
                </a:solidFill>
              </a:rPr>
              <a:t>… [</a:t>
            </a:r>
            <a:r>
              <a:rPr lang="sk-SK" sz="5000" dirty="0" smtClean="0">
                <a:solidFill>
                  <a:srgbClr val="FFFFFF"/>
                </a:solidFill>
              </a:rPr>
              <a:t>cirkev je</a:t>
            </a:r>
            <a:r>
              <a:rPr sz="5000" smtClean="0">
                <a:solidFill>
                  <a:srgbClr val="FFFFFF"/>
                </a:solidFill>
              </a:rPr>
              <a:t>] </a:t>
            </a:r>
            <a:r>
              <a:rPr lang="sk-SK" sz="5000" dirty="0" smtClean="0">
                <a:solidFill>
                  <a:srgbClr val="FFFFFF"/>
                </a:solidFill>
              </a:rPr>
              <a:t>vládcom celého sveta vo všedných i duchovných veciach</a:t>
            </a:r>
            <a:r>
              <a:rPr sz="5000" smtClean="0">
                <a:solidFill>
                  <a:srgbClr val="FFFFFF"/>
                </a:solidFill>
              </a:rPr>
              <a:t>.”</a:t>
            </a:r>
            <a:endParaRPr sz="5000">
              <a:solidFill>
                <a:srgbClr val="FFFFFF"/>
              </a:solidFill>
            </a:endParaRPr>
          </a:p>
        </p:txBody>
      </p:sp>
      <p:sp>
        <p:nvSpPr>
          <p:cNvPr id="286" name="Shape 286"/>
          <p:cNvSpPr/>
          <p:nvPr/>
        </p:nvSpPr>
        <p:spPr>
          <a:xfrm>
            <a:off x="6601817" y="7770785"/>
            <a:ext cx="11180367" cy="10668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Alexander Flick, The Rise  of the Medieval Church. pp. 575, 576</a:t>
            </a:r>
          </a:p>
        </p:txBody>
      </p:sp>
      <p:sp>
        <p:nvSpPr>
          <p:cNvPr id="287" name="Shape 287"/>
          <p:cNvSpPr/>
          <p:nvPr/>
        </p:nvSpPr>
        <p:spPr>
          <a:xfrm>
            <a:off x="6891742" y="683097"/>
            <a:ext cx="10600516"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4. </a:t>
            </a:r>
            <a:r>
              <a:rPr lang="sk-SK" sz="5000" dirty="0" smtClean="0">
                <a:solidFill>
                  <a:srgbClr val="FFFFFF"/>
                </a:solidFill>
              </a:rPr>
              <a:t>Má moc nad kráľmi Zeme</a:t>
            </a:r>
            <a:r>
              <a:rPr sz="5000" smtClean="0">
                <a:solidFill>
                  <a:srgbClr val="FFFFFF"/>
                </a:solidFill>
              </a:rPr>
              <a:t>.</a:t>
            </a:r>
            <a:endParaRPr sz="500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200"/>
                                  </p:stCondLst>
                                  <p:iterate>
                                    <p:tmAbs val="0"/>
                                  </p:iterate>
                                  <p:childTnLst>
                                    <p:set>
                                      <p:cBhvr>
                                        <p:cTn id="6" fill="hold"/>
                                        <p:tgtEl>
                                          <p:spTgt spid="284"/>
                                        </p:tgtEl>
                                        <p:attrNameLst>
                                          <p:attrName>style.visibility</p:attrName>
                                        </p:attrNameLst>
                                      </p:cBhvr>
                                      <p:to>
                                        <p:strVal val="visible"/>
                                      </p:to>
                                    </p:set>
                                    <p:animEffect transition="in" filter="dissolve">
                                      <p:cBhvr>
                                        <p:cTn id="7" dur="1000"/>
                                        <p:tgtEl>
                                          <p:spTgt spid="284"/>
                                        </p:tgtEl>
                                      </p:cBhvr>
                                    </p:animEffect>
                                  </p:childTnLst>
                                </p:cTn>
                              </p:par>
                            </p:childTnLst>
                          </p:cTn>
                        </p:par>
                        <p:par>
                          <p:cTn id="8" fill="hold">
                            <p:stCondLst>
                              <p:cond delay="1200"/>
                            </p:stCondLst>
                            <p:childTnLst>
                              <p:par>
                                <p:cTn id="9" presetID="23" presetClass="entr" presetSubtype="32" fill="hold" grpId="2" nodeType="afterEffect">
                                  <p:stCondLst>
                                    <p:cond delay="0"/>
                                  </p:stCondLst>
                                  <p:iterate>
                                    <p:tmAbs val="0"/>
                                  </p:iterate>
                                  <p:childTnLst>
                                    <p:set>
                                      <p:cBhvr>
                                        <p:cTn id="10" fill="hold"/>
                                        <p:tgtEl>
                                          <p:spTgt spid="285"/>
                                        </p:tgtEl>
                                        <p:attrNameLst>
                                          <p:attrName>style.visibility</p:attrName>
                                        </p:attrNameLst>
                                      </p:cBhvr>
                                      <p:to>
                                        <p:strVal val="visible"/>
                                      </p:to>
                                    </p:set>
                                    <p:anim calcmode="lin" valueType="num">
                                      <p:cBhvr>
                                        <p:cTn id="11" dur="2000" fill="hold"/>
                                        <p:tgtEl>
                                          <p:spTgt spid="285"/>
                                        </p:tgtEl>
                                        <p:attrNameLst>
                                          <p:attrName>ppt_w</p:attrName>
                                        </p:attrNameLst>
                                      </p:cBhvr>
                                      <p:tavLst>
                                        <p:tav tm="0">
                                          <p:val>
                                            <p:fltVal val="0"/>
                                          </p:val>
                                        </p:tav>
                                        <p:tav tm="100000">
                                          <p:val>
                                            <p:strVal val="#ppt_w"/>
                                          </p:val>
                                        </p:tav>
                                      </p:tavLst>
                                    </p:anim>
                                    <p:anim calcmode="lin" valueType="num">
                                      <p:cBhvr>
                                        <p:cTn id="12" dur="2000" fill="hold"/>
                                        <p:tgtEl>
                                          <p:spTgt spid="285"/>
                                        </p:tgtEl>
                                        <p:attrNameLst>
                                          <p:attrName>ppt_h</p:attrName>
                                        </p:attrNameLst>
                                      </p:cBhvr>
                                      <p:tavLst>
                                        <p:tav tm="0">
                                          <p:val>
                                            <p:fltVal val="0"/>
                                          </p:val>
                                        </p:tav>
                                        <p:tav tm="100000">
                                          <p:val>
                                            <p:strVal val="#ppt_h"/>
                                          </p:val>
                                        </p:tav>
                                      </p:tavLst>
                                    </p:anim>
                                  </p:childTnLst>
                                </p:cTn>
                              </p:par>
                            </p:childTnLst>
                          </p:cTn>
                        </p:par>
                        <p:par>
                          <p:cTn id="13" fill="hold">
                            <p:stCondLst>
                              <p:cond delay="3200"/>
                            </p:stCondLst>
                            <p:childTnLst>
                              <p:par>
                                <p:cTn id="14" presetID="9" presetClass="entr" presetSubtype="0" fill="hold" grpId="3" nodeType="afterEffect">
                                  <p:stCondLst>
                                    <p:cond delay="0"/>
                                  </p:stCondLst>
                                  <p:iterate>
                                    <p:tmAbs val="0"/>
                                  </p:iterate>
                                  <p:childTnLst>
                                    <p:set>
                                      <p:cBhvr>
                                        <p:cTn id="15" fill="hold"/>
                                        <p:tgtEl>
                                          <p:spTgt spid="286"/>
                                        </p:tgtEl>
                                        <p:attrNameLst>
                                          <p:attrName>style.visibility</p:attrName>
                                        </p:attrNameLst>
                                      </p:cBhvr>
                                      <p:to>
                                        <p:strVal val="visible"/>
                                      </p:to>
                                    </p:set>
                                    <p:animEffect transition="in" filter="dissolve">
                                      <p:cBhvr>
                                        <p:cTn id="16" dur="1000"/>
                                        <p:tgtEl>
                                          <p:spTgt spid="2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 grpId="1" animBg="1" advAuto="0"/>
      <p:bldP spid="285" grpId="2" animBg="1" advAuto="0"/>
      <p:bldP spid="286" grpId="3" animBg="1" advAuto="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290" name="pasted-image.png"/>
          <p:cNvPicPr/>
          <p:nvPr/>
        </p:nvPicPr>
        <p:blipFill>
          <a:blip r:embed="rId3" cstate="screen">
            <a:extLst>
              <a:ext uri="{28A0092B-C50C-407E-A947-70E740481C1C}">
                <a14:useLocalDpi xmlns:a14="http://schemas.microsoft.com/office/drawing/2010/main"/>
              </a:ext>
            </a:extLst>
          </a:blip>
          <a:srcRect/>
          <a:stretch>
            <a:fillRect/>
          </a:stretch>
        </p:blipFill>
        <p:spPr>
          <a:xfrm>
            <a:off x="14102670" y="680912"/>
            <a:ext cx="9496594" cy="12354146"/>
          </a:xfrm>
          <a:prstGeom prst="rect">
            <a:avLst/>
          </a:prstGeom>
          <a:ln w="12700">
            <a:miter lim="400000"/>
          </a:ln>
          <a:effectLst>
            <a:reflection stA="28933" endPos="40000" dir="5400000" sy="-100000" algn="bl" rotWithShape="0"/>
          </a:effectLst>
        </p:spPr>
      </p:pic>
      <p:sp>
        <p:nvSpPr>
          <p:cNvPr id="296" name="Shape 296"/>
          <p:cNvSpPr/>
          <p:nvPr/>
        </p:nvSpPr>
        <p:spPr>
          <a:xfrm>
            <a:off x="1170271" y="9766268"/>
            <a:ext cx="10600516" cy="2367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5. </a:t>
            </a:r>
            <a:r>
              <a:rPr lang="sk-SK" sz="5000" dirty="0" smtClean="0">
                <a:solidFill>
                  <a:srgbClr val="FFFFFF"/>
                </a:solidFill>
              </a:rPr>
              <a:t>Je matkou hriechov</a:t>
            </a:r>
            <a:r>
              <a:rPr sz="5000" smtClean="0">
                <a:solidFill>
                  <a:srgbClr val="FFFFFF"/>
                </a:solidFill>
              </a:rPr>
              <a:t>.</a:t>
            </a:r>
            <a:endParaRPr sz="5000">
              <a:solidFill>
                <a:srgbClr val="FFFFFF"/>
              </a:solidFill>
            </a:endParaRPr>
          </a:p>
        </p:txBody>
      </p:sp>
      <p:sp>
        <p:nvSpPr>
          <p:cNvPr id="10" name="Shape 281"/>
          <p:cNvSpPr/>
          <p:nvPr/>
        </p:nvSpPr>
        <p:spPr>
          <a:xfrm>
            <a:off x="1170271" y="8165356"/>
            <a:ext cx="10600516"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4. </a:t>
            </a:r>
            <a:r>
              <a:rPr lang="sk-SK" sz="5000" dirty="0" smtClean="0">
                <a:solidFill>
                  <a:srgbClr val="FFFFFF"/>
                </a:solidFill>
              </a:rPr>
              <a:t>Má moc nad kráľmi Zeme</a:t>
            </a:r>
            <a:r>
              <a:rPr sz="5000" smtClean="0">
                <a:solidFill>
                  <a:srgbClr val="FFFFFF"/>
                </a:solidFill>
              </a:rPr>
              <a:t>.</a:t>
            </a:r>
            <a:endParaRPr sz="5000">
              <a:solidFill>
                <a:srgbClr val="FFFFFF"/>
              </a:solidFill>
            </a:endParaRPr>
          </a:p>
        </p:txBody>
      </p:sp>
      <p:sp>
        <p:nvSpPr>
          <p:cNvPr id="11" name="Shape 267"/>
          <p:cNvSpPr/>
          <p:nvPr/>
        </p:nvSpPr>
        <p:spPr>
          <a:xfrm>
            <a:off x="1166666" y="6626175"/>
            <a:ext cx="10404526"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Prenasleduje svätých</a:t>
            </a:r>
            <a:r>
              <a:rPr sz="5000" smtClean="0">
                <a:solidFill>
                  <a:srgbClr val="FFFFFF"/>
                </a:solidFill>
              </a:rPr>
              <a:t>.</a:t>
            </a:r>
            <a:endParaRPr sz="5000">
              <a:solidFill>
                <a:srgbClr val="FFFFFF"/>
              </a:solidFill>
            </a:endParaRPr>
          </a:p>
        </p:txBody>
      </p:sp>
      <p:sp>
        <p:nvSpPr>
          <p:cNvPr id="12" name="Shape 259"/>
          <p:cNvSpPr txBox="1">
            <a:spLocks/>
          </p:cNvSpPr>
          <p:nvPr/>
        </p:nvSpPr>
        <p:spPr>
          <a:xfrm>
            <a:off x="1166666" y="4752221"/>
            <a:ext cx="10404526" cy="2367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0" marR="0" indent="0" defTabSz="825500">
              <a:spcBef>
                <a:spcPts val="5900"/>
              </a:spcBef>
              <a:buSzTx/>
              <a:buNone/>
              <a:defRPr sz="5000">
                <a:solidFill>
                  <a:srgbClr val="FFFFFF"/>
                </a:solidFill>
                <a:uFillTx/>
                <a:latin typeface="+mn-lt"/>
                <a:ea typeface="+mn-ea"/>
                <a:cs typeface="+mn-cs"/>
                <a:sym typeface="Helvetica Light"/>
              </a:defRPr>
            </a:lvl1pPr>
          </a:lstStyle>
          <a:p>
            <a:pPr marL="0" marR="0" lvl="0" indent="0" algn="l" defTabSz="825500" eaLnBrk="1" fontAlgn="auto" latinLnBrk="0" hangingPunct="1">
              <a:lnSpc>
                <a:spcPct val="100000"/>
              </a:lnSpc>
              <a:spcBef>
                <a:spcPts val="5900"/>
              </a:spcBef>
              <a:spcAft>
                <a:spcPts val="0"/>
              </a:spcAft>
              <a:buClrTx/>
              <a:buSzTx/>
              <a:buFontTx/>
              <a:buNone/>
              <a:tabLst/>
              <a:defRPr sz="1800">
                <a:solidFill>
                  <a:srgbClr val="000000"/>
                </a:solidFill>
              </a:defRPr>
            </a:pP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2.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Sídli</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v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meste</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Rím</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meste</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na</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siedmich</a:t>
            </a:r>
            <a:r>
              <a:rPr kumimoji="0" lang="en-US" sz="5000" b="0" i="0" u="none" strike="noStrike" kern="0" cap="none" spc="0" normalizeH="0" baseline="0" noProof="0" dirty="0" smtClean="0">
                <a:ln>
                  <a:noFill/>
                </a:ln>
                <a:solidFill>
                  <a:srgbClr val="FFFFFF"/>
                </a:solidFill>
                <a:effectLst/>
                <a:uLnTx/>
                <a:uFillTx/>
                <a:latin typeface="+mn-lt"/>
                <a:ea typeface="+mn-ea"/>
                <a:cs typeface="+mn-cs"/>
                <a:sym typeface="Helvetica Light"/>
              </a:rPr>
              <a:t> </a:t>
            </a:r>
            <a:r>
              <a:rPr kumimoji="0" lang="en-US" sz="5000" b="0" i="0" u="none" strike="noStrike" kern="0" cap="none" spc="0" normalizeH="0" baseline="0" noProof="0" dirty="0" err="1" smtClean="0">
                <a:ln>
                  <a:noFill/>
                </a:ln>
                <a:solidFill>
                  <a:srgbClr val="FFFFFF"/>
                </a:solidFill>
                <a:effectLst/>
                <a:uLnTx/>
                <a:uFillTx/>
                <a:latin typeface="+mn-lt"/>
                <a:ea typeface="+mn-ea"/>
                <a:cs typeface="+mn-cs"/>
                <a:sym typeface="Helvetica Light"/>
              </a:rPr>
              <a:t>pahorkoch</a:t>
            </a:r>
            <a:endParaRPr kumimoji="0" lang="en-US" sz="5000" b="0" i="0" u="none" strike="noStrike" kern="0" cap="none" spc="0" normalizeH="0" baseline="0" noProof="0" dirty="0">
              <a:ln>
                <a:noFill/>
              </a:ln>
              <a:solidFill>
                <a:srgbClr val="FFFFFF"/>
              </a:solidFill>
              <a:effectLst/>
              <a:uLnTx/>
              <a:uFillTx/>
              <a:latin typeface="+mn-lt"/>
              <a:ea typeface="+mn-ea"/>
              <a:cs typeface="+mn-cs"/>
              <a:sym typeface="Helvetica Light"/>
            </a:endParaRPr>
          </a:p>
        </p:txBody>
      </p:sp>
      <p:sp>
        <p:nvSpPr>
          <p:cNvPr id="13" name="Shape 253"/>
          <p:cNvSpPr txBox="1">
            <a:spLocks/>
          </p:cNvSpPr>
          <p:nvPr/>
        </p:nvSpPr>
        <p:spPr>
          <a:xfrm>
            <a:off x="1108544" y="1122662"/>
            <a:ext cx="9403464"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26440">
              <a:defRPr sz="5456" cap="all" spc="872">
                <a:solidFill>
                  <a:srgbClr val="FFFFFF"/>
                </a:solidFill>
                <a:uFillTx/>
                <a:latin typeface="+mn-lt"/>
                <a:ea typeface="+mn-ea"/>
                <a:cs typeface="+mn-cs"/>
                <a:sym typeface="Helvetica Light"/>
              </a:defRPr>
            </a:lvl1pPr>
          </a:lstStyle>
          <a:p>
            <a:pPr marL="0" marR="0" lvl="0" indent="0" algn="l" defTabSz="72644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456" b="0" i="0" u="none" strike="noStrike" kern="0" cap="all" spc="872" normalizeH="0" baseline="0" noProof="0" dirty="0" smtClean="0">
                <a:ln>
                  <a:noFill/>
                </a:ln>
                <a:solidFill>
                  <a:srgbClr val="FFFFFF"/>
                </a:solidFill>
                <a:effectLst/>
                <a:uLnTx/>
                <a:uFillTx/>
                <a:latin typeface="+mn-lt"/>
                <a:ea typeface="+mn-ea"/>
                <a:cs typeface="+mn-cs"/>
                <a:sym typeface="Helvetica Light"/>
              </a:rPr>
              <a:t>Rímska cirkev</a:t>
            </a:r>
            <a:endParaRPr kumimoji="0" lang="sk-SK" sz="5456" b="0" i="0" u="none" strike="noStrike" kern="0" cap="all" spc="872" normalizeH="0" baseline="0" noProof="0" dirty="0">
              <a:ln>
                <a:noFill/>
              </a:ln>
              <a:solidFill>
                <a:srgbClr val="FFFFFF"/>
              </a:solidFill>
              <a:effectLst/>
              <a:uLnTx/>
              <a:uFillTx/>
              <a:latin typeface="+mn-lt"/>
              <a:ea typeface="+mn-ea"/>
              <a:cs typeface="+mn-cs"/>
              <a:sym typeface="Helvetica Light"/>
            </a:endParaRPr>
          </a:p>
        </p:txBody>
      </p:sp>
      <p:sp>
        <p:nvSpPr>
          <p:cNvPr id="14" name="Shape 254"/>
          <p:cNvSpPr/>
          <p:nvPr/>
        </p:nvSpPr>
        <p:spPr>
          <a:xfrm>
            <a:off x="1166666" y="2245197"/>
            <a:ext cx="7184854"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sz="5000" smtClean="0">
                <a:solidFill>
                  <a:srgbClr val="FFFFFF"/>
                </a:solidFill>
              </a:rPr>
              <a:t>Offici</a:t>
            </a:r>
            <a:r>
              <a:rPr lang="sk-SK" sz="5000" dirty="0" err="1" smtClean="0">
                <a:solidFill>
                  <a:srgbClr val="FFFFFF"/>
                </a:solidFill>
              </a:rPr>
              <a:t>álne</a:t>
            </a:r>
            <a:r>
              <a:rPr lang="sk-SK" sz="5000" dirty="0" smtClean="0">
                <a:solidFill>
                  <a:srgbClr val="FFFFFF"/>
                </a:solidFill>
              </a:rPr>
              <a:t> farby sú</a:t>
            </a:r>
            <a:r>
              <a:rPr sz="5000" smtClean="0">
                <a:solidFill>
                  <a:srgbClr val="FFFFFF"/>
                </a:solidFill>
              </a:rPr>
              <a:t> </a:t>
            </a:r>
            <a:r>
              <a:rPr lang="sk-SK" sz="5000" dirty="0" smtClean="0">
                <a:solidFill>
                  <a:srgbClr val="FFFFFF"/>
                </a:solidFill>
              </a:rPr>
              <a:t>purpurová a šarlátová.</a:t>
            </a:r>
            <a:endParaRPr sz="500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296"/>
                                        </p:tgtEl>
                                        <p:attrNameLst>
                                          <p:attrName>style.visibility</p:attrName>
                                        </p:attrNameLst>
                                      </p:cBhvr>
                                      <p:to>
                                        <p:strVal val="visible"/>
                                      </p:to>
                                    </p:set>
                                    <p:animEffect transition="in" filter="dissolve">
                                      <p:cBhvr>
                                        <p:cTn id="7" dur="1000"/>
                                        <p:tgtEl>
                                          <p:spTgt spid="296"/>
                                        </p:tgtEl>
                                      </p:cBhvr>
                                    </p:animEffect>
                                  </p:childTnLst>
                                </p:cTn>
                              </p:par>
                            </p:childTnLst>
                          </p:cTn>
                        </p:par>
                        <p:par>
                          <p:cTn id="8" fill="hold">
                            <p:stCondLst>
                              <p:cond delay="1000"/>
                            </p:stCondLst>
                            <p:childTnLst>
                              <p:par>
                                <p:cTn id="9" presetID="22" presetClass="entr" presetSubtype="8" fill="hold" grpId="0" nodeType="afterEffect">
                                  <p:stCondLst>
                                    <p:cond delay="0"/>
                                  </p:stCondLst>
                                  <p:iterate>
                                    <p:tmAbs val="0"/>
                                  </p:iterate>
                                  <p:childTnLst>
                                    <p:set>
                                      <p:cBhvr>
                                        <p:cTn id="10" fill="hold"/>
                                        <p:tgtEl>
                                          <p:spTgt spid="13"/>
                                        </p:tgtEl>
                                        <p:attrNameLst>
                                          <p:attrName>style.visibility</p:attrName>
                                        </p:attrNameLst>
                                      </p:cBhvr>
                                      <p:to>
                                        <p:strVal val="visible"/>
                                      </p:to>
                                    </p:set>
                                    <p:animEffect transition="in" filter="wipe(left)">
                                      <p:cBhvr>
                                        <p:cTn id="11" dur="1500"/>
                                        <p:tgtEl>
                                          <p:spTgt spid="13"/>
                                        </p:tgtEl>
                                      </p:cBhvr>
                                    </p:animEffect>
                                  </p:childTnLst>
                                </p:cTn>
                              </p:par>
                            </p:childTnLst>
                          </p:cTn>
                        </p:par>
                        <p:par>
                          <p:cTn id="12" fill="hold">
                            <p:stCondLst>
                              <p:cond delay="2500"/>
                            </p:stCondLst>
                            <p:childTnLst>
                              <p:par>
                                <p:cTn id="13" presetID="9" presetClass="entr" presetSubtype="0" fill="hold" grpId="0" nodeType="afterEffect">
                                  <p:stCondLst>
                                    <p:cond delay="0"/>
                                  </p:stCondLst>
                                  <p:iterate>
                                    <p:tmAbs val="0"/>
                                  </p:iterate>
                                  <p:childTnLst>
                                    <p:set>
                                      <p:cBhvr>
                                        <p:cTn id="14" fill="hold"/>
                                        <p:tgtEl>
                                          <p:spTgt spid="14"/>
                                        </p:tgtEl>
                                        <p:attrNameLst>
                                          <p:attrName>style.visibility</p:attrName>
                                        </p:attrNameLst>
                                      </p:cBhvr>
                                      <p:to>
                                        <p:strVal val="visible"/>
                                      </p:to>
                                    </p:set>
                                    <p:animEffect transition="in" filter="dissolve">
                                      <p:cBhvr>
                                        <p:cTn id="1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 grpId="1" animBg="1" advAuto="0"/>
      <p:bldP spid="13" grpId="0" animBg="1" advAuto="0"/>
      <p:bldP spid="14" grpId="0" animBg="1" advAuto="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8" name="Dollarphotoclub_65824325.jpg"/>
          <p:cNvPicPr/>
          <p:nvPr/>
        </p:nvPicPr>
        <p:blipFill>
          <a:blip r:embed="rId2" cstate="screen">
            <a:extLst>
              <a:ext uri="{28A0092B-C50C-407E-A947-70E740481C1C}">
                <a14:useLocalDpi xmlns:a14="http://schemas.microsoft.com/office/drawing/2010/main"/>
              </a:ext>
            </a:extLst>
          </a:blip>
          <a:srcRect/>
          <a:stretch>
            <a:fillRect/>
          </a:stretch>
        </p:blipFill>
        <p:spPr>
          <a:xfrm>
            <a:off x="-59532" y="-151914"/>
            <a:ext cx="24502980" cy="14019827"/>
          </a:xfrm>
          <a:prstGeom prst="rect">
            <a:avLst/>
          </a:prstGeom>
          <a:ln w="12700">
            <a:miter lim="400000"/>
          </a:ln>
        </p:spPr>
      </p:pic>
      <p:sp>
        <p:nvSpPr>
          <p:cNvPr id="299" name="Shape 299"/>
          <p:cNvSpPr>
            <a:spLocks noGrp="1"/>
          </p:cNvSpPr>
          <p:nvPr>
            <p:ph type="body" idx="1"/>
          </p:nvPr>
        </p:nvSpPr>
        <p:spPr>
          <a:xfrm>
            <a:off x="1302681" y="717259"/>
            <a:ext cx="15538465" cy="4044592"/>
          </a:xfrm>
          <a:prstGeom prst="rect">
            <a:avLst/>
          </a:prstGeom>
        </p:spPr>
        <p:txBody>
          <a:bodyPr/>
          <a:lstStyle>
            <a:lvl1pPr marL="0" indent="0">
              <a:buSzTx/>
              <a:buNone/>
              <a:defRPr sz="5000"/>
            </a:lvl1pPr>
          </a:lstStyle>
          <a:p>
            <a:pPr lvl="0">
              <a:defRPr sz="1800">
                <a:solidFill>
                  <a:srgbClr val="000000"/>
                </a:solidFill>
              </a:defRPr>
            </a:pPr>
            <a:r>
              <a:rPr sz="5400" smtClean="0">
                <a:solidFill>
                  <a:schemeClr val="tx1"/>
                </a:solidFill>
              </a:rPr>
              <a:t>“</a:t>
            </a:r>
            <a:r>
              <a:rPr lang="en-US" sz="5400" dirty="0" err="1" smtClean="0">
                <a:solidFill>
                  <a:schemeClr val="tx1"/>
                </a:solidFill>
              </a:rPr>
              <a:t>Každý</a:t>
            </a:r>
            <a:r>
              <a:rPr lang="en-US" sz="5400" dirty="0" smtClean="0">
                <a:solidFill>
                  <a:schemeClr val="tx1"/>
                </a:solidFill>
              </a:rPr>
              <a:t>, </a:t>
            </a:r>
            <a:r>
              <a:rPr lang="en-US" sz="5400" dirty="0" err="1" smtClean="0">
                <a:solidFill>
                  <a:schemeClr val="tx1"/>
                </a:solidFill>
              </a:rPr>
              <a:t>kto</a:t>
            </a:r>
            <a:r>
              <a:rPr lang="en-US" sz="5400" dirty="0" smtClean="0">
                <a:solidFill>
                  <a:schemeClr val="tx1"/>
                </a:solidFill>
              </a:rPr>
              <a:t> </a:t>
            </a:r>
            <a:r>
              <a:rPr lang="en-US" sz="5400" dirty="0" err="1" smtClean="0">
                <a:solidFill>
                  <a:schemeClr val="tx1"/>
                </a:solidFill>
              </a:rPr>
              <a:t>robí</a:t>
            </a:r>
            <a:r>
              <a:rPr lang="en-US" sz="5400" dirty="0" smtClean="0">
                <a:solidFill>
                  <a:schemeClr val="tx1"/>
                </a:solidFill>
              </a:rPr>
              <a:t> </a:t>
            </a:r>
            <a:r>
              <a:rPr lang="en-US" sz="5400" dirty="0" err="1" smtClean="0">
                <a:solidFill>
                  <a:schemeClr val="tx1"/>
                </a:solidFill>
              </a:rPr>
              <a:t>hriech</a:t>
            </a:r>
            <a:r>
              <a:rPr lang="en-US" sz="5400" dirty="0" smtClean="0">
                <a:solidFill>
                  <a:schemeClr val="tx1"/>
                </a:solidFill>
              </a:rPr>
              <a:t>, </a:t>
            </a:r>
            <a:r>
              <a:rPr lang="en-US" sz="5400" dirty="0" err="1" smtClean="0">
                <a:solidFill>
                  <a:schemeClr val="tx1"/>
                </a:solidFill>
              </a:rPr>
              <a:t>robí</a:t>
            </a:r>
            <a:r>
              <a:rPr lang="en-US" sz="5400" dirty="0" smtClean="0">
                <a:solidFill>
                  <a:schemeClr val="tx1"/>
                </a:solidFill>
              </a:rPr>
              <a:t> </a:t>
            </a:r>
            <a:r>
              <a:rPr lang="en-US" sz="5400" dirty="0" err="1" smtClean="0">
                <a:solidFill>
                  <a:schemeClr val="tx1"/>
                </a:solidFill>
              </a:rPr>
              <a:t>aj</a:t>
            </a:r>
            <a:r>
              <a:rPr lang="en-US" sz="5400" dirty="0" smtClean="0">
                <a:solidFill>
                  <a:schemeClr val="tx1"/>
                </a:solidFill>
              </a:rPr>
              <a:t> </a:t>
            </a:r>
            <a:r>
              <a:rPr lang="en-US" sz="5400" dirty="0" err="1" smtClean="0">
                <a:solidFill>
                  <a:schemeClr val="tx1"/>
                </a:solidFill>
              </a:rPr>
              <a:t>proti</a:t>
            </a:r>
            <a:r>
              <a:rPr lang="en-US" sz="5400" dirty="0" smtClean="0">
                <a:solidFill>
                  <a:schemeClr val="tx1"/>
                </a:solidFill>
              </a:rPr>
              <a:t> </a:t>
            </a:r>
            <a:r>
              <a:rPr lang="en-US" sz="5400" dirty="0" err="1" smtClean="0">
                <a:solidFill>
                  <a:schemeClr val="tx1"/>
                </a:solidFill>
              </a:rPr>
              <a:t>zákonu</a:t>
            </a:r>
            <a:r>
              <a:rPr lang="en-US" sz="5400" dirty="0" smtClean="0">
                <a:solidFill>
                  <a:schemeClr val="tx1"/>
                </a:solidFill>
              </a:rPr>
              <a:t>, a </a:t>
            </a:r>
            <a:r>
              <a:rPr lang="en-US" sz="5400" dirty="0" err="1" smtClean="0">
                <a:solidFill>
                  <a:schemeClr val="tx1"/>
                </a:solidFill>
              </a:rPr>
              <a:t>hriech</a:t>
            </a:r>
            <a:r>
              <a:rPr lang="en-US" sz="5400" dirty="0" smtClean="0">
                <a:solidFill>
                  <a:schemeClr val="tx1"/>
                </a:solidFill>
              </a:rPr>
              <a:t> je </a:t>
            </a:r>
            <a:r>
              <a:rPr lang="en-US" sz="5400" dirty="0" err="1" smtClean="0">
                <a:solidFill>
                  <a:schemeClr val="tx1"/>
                </a:solidFill>
              </a:rPr>
              <a:t>prestúpením</a:t>
            </a:r>
            <a:r>
              <a:rPr lang="en-US" sz="5400" dirty="0" smtClean="0">
                <a:solidFill>
                  <a:schemeClr val="tx1"/>
                </a:solidFill>
              </a:rPr>
              <a:t> </a:t>
            </a:r>
            <a:r>
              <a:rPr lang="en-US" sz="5400" dirty="0" err="1" smtClean="0">
                <a:solidFill>
                  <a:schemeClr val="tx1"/>
                </a:solidFill>
              </a:rPr>
              <a:t>zákona</a:t>
            </a:r>
            <a:r>
              <a:rPr sz="5000" smtClean="0">
                <a:solidFill>
                  <a:srgbClr val="FFFFFF"/>
                </a:solidFill>
              </a:rPr>
              <a:t>.”</a:t>
            </a:r>
            <a:endParaRPr sz="5000">
              <a:solidFill>
                <a:srgbClr val="FFFFFF"/>
              </a:solidFill>
            </a:endParaRPr>
          </a:p>
        </p:txBody>
      </p:sp>
      <p:sp>
        <p:nvSpPr>
          <p:cNvPr id="300" name="Shape 300"/>
          <p:cNvSpPr/>
          <p:nvPr/>
        </p:nvSpPr>
        <p:spPr>
          <a:xfrm>
            <a:off x="5546232" y="4224194"/>
            <a:ext cx="11180367" cy="538609"/>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500" cap="all" spc="560">
                <a:latin typeface="+mn-lt"/>
                <a:ea typeface="+mn-ea"/>
                <a:cs typeface="+mn-cs"/>
                <a:sym typeface="Helvetica Light"/>
              </a:defRPr>
            </a:lvl1pPr>
          </a:lstStyle>
          <a:p>
            <a:pPr lvl="0">
              <a:defRPr sz="1800" cap="none" spc="0">
                <a:solidFill>
                  <a:srgbClr val="000000"/>
                </a:solidFill>
              </a:defRPr>
            </a:pPr>
            <a:r>
              <a:rPr sz="3500" cap="all" spc="560">
                <a:solidFill>
                  <a:srgbClr val="FFFFFF"/>
                </a:solidFill>
              </a:rPr>
              <a:t>- 1 </a:t>
            </a:r>
            <a:r>
              <a:rPr sz="3500" cap="all" spc="560" smtClean="0">
                <a:solidFill>
                  <a:srgbClr val="FFFFFF"/>
                </a:solidFill>
              </a:rPr>
              <a:t>J</a:t>
            </a:r>
            <a:r>
              <a:rPr lang="sk-SK" sz="3500" cap="all" spc="560" dirty="0" smtClean="0">
                <a:solidFill>
                  <a:srgbClr val="FFFFFF"/>
                </a:solidFill>
              </a:rPr>
              <a:t>Á</a:t>
            </a:r>
            <a:r>
              <a:rPr sz="3500" cap="all" spc="560" smtClean="0">
                <a:solidFill>
                  <a:srgbClr val="FFFFFF"/>
                </a:solidFill>
              </a:rPr>
              <a:t>n</a:t>
            </a:r>
            <a:r>
              <a:rPr lang="sk-SK" sz="3500" cap="all" spc="560" dirty="0" smtClean="0">
                <a:solidFill>
                  <a:srgbClr val="FFFFFF"/>
                </a:solidFill>
              </a:rPr>
              <a:t>A</a:t>
            </a:r>
            <a:r>
              <a:rPr sz="3500" cap="all" spc="560" smtClean="0">
                <a:solidFill>
                  <a:srgbClr val="FFFFFF"/>
                </a:solidFill>
              </a:rPr>
              <a:t> </a:t>
            </a:r>
            <a:r>
              <a:rPr sz="3500" cap="all" spc="560">
                <a:solidFill>
                  <a:srgbClr val="FFFFFF"/>
                </a:solidFill>
              </a:rPr>
              <a:t>3:4</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299"/>
                                        </p:tgtEl>
                                        <p:attrNameLst>
                                          <p:attrName>style.visibility</p:attrName>
                                        </p:attrNameLst>
                                      </p:cBhvr>
                                      <p:to>
                                        <p:strVal val="visible"/>
                                      </p:to>
                                    </p:set>
                                    <p:anim calcmode="lin" valueType="num">
                                      <p:cBhvr>
                                        <p:cTn id="7" dur="1500" fill="hold"/>
                                        <p:tgtEl>
                                          <p:spTgt spid="299"/>
                                        </p:tgtEl>
                                        <p:attrNameLst>
                                          <p:attrName>ppt_w</p:attrName>
                                        </p:attrNameLst>
                                      </p:cBhvr>
                                      <p:tavLst>
                                        <p:tav tm="0">
                                          <p:val>
                                            <p:fltVal val="0"/>
                                          </p:val>
                                        </p:tav>
                                        <p:tav tm="100000">
                                          <p:val>
                                            <p:strVal val="#ppt_w"/>
                                          </p:val>
                                        </p:tav>
                                      </p:tavLst>
                                    </p:anim>
                                    <p:anim calcmode="lin" valueType="num">
                                      <p:cBhvr>
                                        <p:cTn id="8" dur="1500" fill="hold"/>
                                        <p:tgtEl>
                                          <p:spTgt spid="299"/>
                                        </p:tgtEl>
                                        <p:attrNameLst>
                                          <p:attrName>ppt_h</p:attrName>
                                        </p:attrNameLst>
                                      </p:cBhvr>
                                      <p:tavLst>
                                        <p:tav tm="0">
                                          <p:val>
                                            <p:fltVal val="0"/>
                                          </p:val>
                                        </p:tav>
                                        <p:tav tm="100000">
                                          <p:val>
                                            <p:strVal val="#ppt_h"/>
                                          </p:val>
                                        </p:tav>
                                      </p:tavLst>
                                    </p:anim>
                                  </p:childTnLst>
                                </p:cTn>
                              </p:par>
                            </p:childTnLst>
                          </p:cTn>
                        </p:par>
                        <p:par>
                          <p:cTn id="9" fill="hold">
                            <p:stCondLst>
                              <p:cond delay="1500"/>
                            </p:stCondLst>
                            <p:childTnLst>
                              <p:par>
                                <p:cTn id="10" presetID="9" presetClass="entr" presetSubtype="0" fill="hold" grpId="2" nodeType="afterEffect">
                                  <p:stCondLst>
                                    <p:cond delay="0"/>
                                  </p:stCondLst>
                                  <p:iterate>
                                    <p:tmAbs val="0"/>
                                  </p:iterate>
                                  <p:childTnLst>
                                    <p:set>
                                      <p:cBhvr>
                                        <p:cTn id="11" fill="hold"/>
                                        <p:tgtEl>
                                          <p:spTgt spid="300"/>
                                        </p:tgtEl>
                                        <p:attrNameLst>
                                          <p:attrName>style.visibility</p:attrName>
                                        </p:attrNameLst>
                                      </p:cBhvr>
                                      <p:to>
                                        <p:strVal val="visible"/>
                                      </p:to>
                                    </p:set>
                                    <p:animEffect transition="in" filter="dissolve">
                                      <p:cBhvr>
                                        <p:cTn id="12" dur="1750"/>
                                        <p:tgtEl>
                                          <p:spTgt spid="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 grpId="1" animBg="1" advAuto="0"/>
      <p:bldP spid="300" grpId="2" animBg="1" advAuto="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Shape 302"/>
          <p:cNvSpPr/>
          <p:nvPr/>
        </p:nvSpPr>
        <p:spPr>
          <a:xfrm>
            <a:off x="3746930" y="1468485"/>
            <a:ext cx="16890139" cy="3561604"/>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Cirkev zmenila</a:t>
            </a:r>
            <a:r>
              <a:rPr sz="5000" smtClean="0">
                <a:solidFill>
                  <a:srgbClr val="FFFFFF"/>
                </a:solidFill>
              </a:rPr>
              <a:t> </a:t>
            </a:r>
            <a:r>
              <a:rPr lang="sk-SK" sz="5000" dirty="0" smtClean="0">
                <a:solidFill>
                  <a:srgbClr val="FFFFFF"/>
                </a:solidFill>
              </a:rPr>
              <a:t>sobotu na nedeľu</a:t>
            </a:r>
            <a:r>
              <a:rPr sz="5000" smtClean="0">
                <a:solidFill>
                  <a:srgbClr val="FFFFFF"/>
                </a:solidFill>
              </a:rPr>
              <a:t> a </a:t>
            </a:r>
            <a:r>
              <a:rPr lang="sk-SK" sz="5000" dirty="0" smtClean="0">
                <a:solidFill>
                  <a:srgbClr val="FFFFFF"/>
                </a:solidFill>
              </a:rPr>
              <a:t>celý svet sa skláňa a koná bohoslužby</a:t>
            </a:r>
            <a:r>
              <a:rPr sz="5000" smtClean="0">
                <a:solidFill>
                  <a:srgbClr val="FFFFFF"/>
                </a:solidFill>
              </a:rPr>
              <a:t> </a:t>
            </a:r>
            <a:r>
              <a:rPr lang="sk-SK" sz="5000" dirty="0" smtClean="0">
                <a:solidFill>
                  <a:srgbClr val="FFFFFF"/>
                </a:solidFill>
              </a:rPr>
              <a:t>v tento deň v tichej poslušnosti voči nariadeniam katolíckej cirkvi</a:t>
            </a:r>
            <a:r>
              <a:rPr sz="5000" smtClean="0">
                <a:solidFill>
                  <a:srgbClr val="FFFFFF"/>
                </a:solidFill>
              </a:rPr>
              <a:t>.”</a:t>
            </a:r>
            <a:endParaRPr sz="5000">
              <a:solidFill>
                <a:srgbClr val="FFFFFF"/>
              </a:solidFill>
            </a:endParaRPr>
          </a:p>
        </p:txBody>
      </p:sp>
      <p:sp>
        <p:nvSpPr>
          <p:cNvPr id="303" name="Shape 303"/>
          <p:cNvSpPr/>
          <p:nvPr/>
        </p:nvSpPr>
        <p:spPr>
          <a:xfrm>
            <a:off x="5918653" y="4809125"/>
            <a:ext cx="12546694"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Hartford Weekly Call, February 22, 1884</a:t>
            </a:r>
          </a:p>
        </p:txBody>
      </p:sp>
      <p:sp>
        <p:nvSpPr>
          <p:cNvPr id="304" name="Shape 304"/>
          <p:cNvSpPr/>
          <p:nvPr/>
        </p:nvSpPr>
        <p:spPr>
          <a:xfrm>
            <a:off x="3746930" y="7265316"/>
            <a:ext cx="16890139" cy="356160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17244">
              <a:spcBef>
                <a:spcPts val="4400"/>
              </a:spcBef>
              <a:defRPr sz="4950">
                <a:latin typeface="+mn-lt"/>
                <a:ea typeface="+mn-ea"/>
                <a:cs typeface="+mn-cs"/>
                <a:sym typeface="Helvetica Light"/>
              </a:defRPr>
            </a:lvl1pPr>
          </a:lstStyle>
          <a:p>
            <a:pPr lvl="0">
              <a:defRPr sz="1800">
                <a:solidFill>
                  <a:srgbClr val="000000"/>
                </a:solidFill>
              </a:defRPr>
            </a:pPr>
            <a:r>
              <a:rPr sz="4950">
                <a:solidFill>
                  <a:srgbClr val="FFFFFF"/>
                </a:solidFill>
              </a:rPr>
              <a:t>“Eusebius </a:t>
            </a:r>
            <a:r>
              <a:rPr sz="4950" smtClean="0">
                <a:solidFill>
                  <a:srgbClr val="FFFFFF"/>
                </a:solidFill>
              </a:rPr>
              <a:t>Pamphilius</a:t>
            </a:r>
            <a:r>
              <a:rPr sz="4950">
                <a:solidFill>
                  <a:srgbClr val="FFFFFF"/>
                </a:solidFill>
              </a:rPr>
              <a:t>, </a:t>
            </a:r>
            <a:r>
              <a:rPr lang="sk-SK" sz="4950" dirty="0" smtClean="0">
                <a:solidFill>
                  <a:srgbClr val="FFFFFF"/>
                </a:solidFill>
              </a:rPr>
              <a:t>keď písal asi v roku</a:t>
            </a:r>
            <a:r>
              <a:rPr sz="4950" smtClean="0">
                <a:solidFill>
                  <a:srgbClr val="FFFFFF"/>
                </a:solidFill>
              </a:rPr>
              <a:t> </a:t>
            </a:r>
            <a:r>
              <a:rPr sz="4950">
                <a:solidFill>
                  <a:srgbClr val="FFFFFF"/>
                </a:solidFill>
              </a:rPr>
              <a:t>303, </a:t>
            </a:r>
            <a:r>
              <a:rPr lang="sk-SK" sz="4950" dirty="0" smtClean="0">
                <a:solidFill>
                  <a:srgbClr val="FFFFFF"/>
                </a:solidFill>
              </a:rPr>
              <a:t>uviedol, že</a:t>
            </a:r>
            <a:r>
              <a:rPr sz="4950" smtClean="0">
                <a:solidFill>
                  <a:srgbClr val="FFFFFF"/>
                </a:solidFill>
              </a:rPr>
              <a:t> “</a:t>
            </a:r>
            <a:r>
              <a:rPr lang="sk-SK" sz="4950" dirty="0" smtClean="0">
                <a:solidFill>
                  <a:srgbClr val="FFFFFF"/>
                </a:solidFill>
              </a:rPr>
              <a:t>prvá Petrova epištola</a:t>
            </a:r>
            <a:r>
              <a:rPr sz="4950" smtClean="0">
                <a:solidFill>
                  <a:srgbClr val="FFFFFF"/>
                </a:solidFill>
              </a:rPr>
              <a:t> </a:t>
            </a:r>
            <a:r>
              <a:rPr sz="4950">
                <a:solidFill>
                  <a:srgbClr val="FFFFFF"/>
                </a:solidFill>
              </a:rPr>
              <a:t>(1 Peter 5:14</a:t>
            </a:r>
            <a:r>
              <a:rPr sz="4950" smtClean="0">
                <a:solidFill>
                  <a:srgbClr val="FFFFFF"/>
                </a:solidFill>
              </a:rPr>
              <a:t>)…</a:t>
            </a:r>
            <a:r>
              <a:rPr lang="sk-SK" sz="4950" dirty="0" smtClean="0">
                <a:solidFill>
                  <a:srgbClr val="FFFFFF"/>
                </a:solidFill>
              </a:rPr>
              <a:t>bola napísaná v samotnom Ríme</a:t>
            </a:r>
            <a:r>
              <a:rPr sz="4950" smtClean="0">
                <a:solidFill>
                  <a:srgbClr val="FFFFFF"/>
                </a:solidFill>
              </a:rPr>
              <a:t>; </a:t>
            </a:r>
            <a:r>
              <a:rPr lang="sk-SK" sz="4950" dirty="0" smtClean="0">
                <a:solidFill>
                  <a:srgbClr val="FFFFFF"/>
                </a:solidFill>
              </a:rPr>
              <a:t>a že on to sám uvádza</a:t>
            </a:r>
            <a:r>
              <a:rPr sz="4950" smtClean="0">
                <a:solidFill>
                  <a:srgbClr val="FFFFFF"/>
                </a:solidFill>
              </a:rPr>
              <a:t>, </a:t>
            </a:r>
            <a:r>
              <a:rPr lang="sk-SK" sz="4950" dirty="0" smtClean="0">
                <a:solidFill>
                  <a:srgbClr val="FFFFFF"/>
                </a:solidFill>
              </a:rPr>
              <a:t>pričom obrazne toto mesto nazýva Babylon</a:t>
            </a:r>
            <a:r>
              <a:rPr sz="4950" smtClean="0">
                <a:solidFill>
                  <a:srgbClr val="FFFFFF"/>
                </a:solidFill>
              </a:rPr>
              <a:t>.”</a:t>
            </a:r>
            <a:endParaRPr sz="4950">
              <a:solidFill>
                <a:srgbClr val="FFFFFF"/>
              </a:solidFill>
            </a:endParaRPr>
          </a:p>
        </p:txBody>
      </p:sp>
      <p:sp>
        <p:nvSpPr>
          <p:cNvPr id="305" name="Shape 305"/>
          <p:cNvSpPr/>
          <p:nvPr/>
        </p:nvSpPr>
        <p:spPr>
          <a:xfrm>
            <a:off x="4405251" y="11180714"/>
            <a:ext cx="15573498" cy="10668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Karl keating, catholicism and fundamentalism: the attack on “romanism” by “biblical Christians,” p. 200</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302"/>
                                        </p:tgtEl>
                                        <p:attrNameLst>
                                          <p:attrName>style.visibility</p:attrName>
                                        </p:attrNameLst>
                                      </p:cBhvr>
                                      <p:to>
                                        <p:strVal val="visible"/>
                                      </p:to>
                                    </p:set>
                                    <p:animEffect transition="in" filter="dissolve">
                                      <p:cBhvr>
                                        <p:cTn id="7" dur="1500"/>
                                        <p:tgtEl>
                                          <p:spTgt spid="302"/>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303"/>
                                        </p:tgtEl>
                                        <p:attrNameLst>
                                          <p:attrName>style.visibility</p:attrName>
                                        </p:attrNameLst>
                                      </p:cBhvr>
                                      <p:to>
                                        <p:strVal val="visible"/>
                                      </p:to>
                                    </p:set>
                                    <p:animEffect transition="in" filter="dissolve">
                                      <p:cBhvr>
                                        <p:cTn id="11" dur="1500"/>
                                        <p:tgtEl>
                                          <p:spTgt spid="303"/>
                                        </p:tgtEl>
                                      </p:cBhvr>
                                    </p:animEffect>
                                  </p:childTnLst>
                                </p:cTn>
                              </p:par>
                            </p:childTnLst>
                          </p:cTn>
                        </p:par>
                        <p:par>
                          <p:cTn id="12" fill="hold">
                            <p:stCondLst>
                              <p:cond delay="3000"/>
                            </p:stCondLst>
                            <p:childTnLst>
                              <p:par>
                                <p:cTn id="13" presetID="9" presetClass="entr" presetSubtype="0" fill="hold" grpId="3" nodeType="afterEffect">
                                  <p:stCondLst>
                                    <p:cond delay="0"/>
                                  </p:stCondLst>
                                  <p:iterate>
                                    <p:tmAbs val="0"/>
                                  </p:iterate>
                                  <p:childTnLst>
                                    <p:set>
                                      <p:cBhvr>
                                        <p:cTn id="14" fill="hold"/>
                                        <p:tgtEl>
                                          <p:spTgt spid="304"/>
                                        </p:tgtEl>
                                        <p:attrNameLst>
                                          <p:attrName>style.visibility</p:attrName>
                                        </p:attrNameLst>
                                      </p:cBhvr>
                                      <p:to>
                                        <p:strVal val="visible"/>
                                      </p:to>
                                    </p:set>
                                    <p:animEffect transition="in" filter="dissolve">
                                      <p:cBhvr>
                                        <p:cTn id="15" dur="1500"/>
                                        <p:tgtEl>
                                          <p:spTgt spid="304"/>
                                        </p:tgtEl>
                                      </p:cBhvr>
                                    </p:animEffect>
                                  </p:childTnLst>
                                </p:cTn>
                              </p:par>
                            </p:childTnLst>
                          </p:cTn>
                        </p:par>
                        <p:par>
                          <p:cTn id="16" fill="hold">
                            <p:stCondLst>
                              <p:cond delay="4500"/>
                            </p:stCondLst>
                            <p:childTnLst>
                              <p:par>
                                <p:cTn id="17" presetID="9" presetClass="entr" presetSubtype="0" fill="hold" grpId="4" nodeType="afterEffect">
                                  <p:stCondLst>
                                    <p:cond delay="0"/>
                                  </p:stCondLst>
                                  <p:iterate>
                                    <p:tmAbs val="0"/>
                                  </p:iterate>
                                  <p:childTnLst>
                                    <p:set>
                                      <p:cBhvr>
                                        <p:cTn id="18" fill="hold"/>
                                        <p:tgtEl>
                                          <p:spTgt spid="305"/>
                                        </p:tgtEl>
                                        <p:attrNameLst>
                                          <p:attrName>style.visibility</p:attrName>
                                        </p:attrNameLst>
                                      </p:cBhvr>
                                      <p:to>
                                        <p:strVal val="visible"/>
                                      </p:to>
                                    </p:set>
                                    <p:animEffect transition="in" filter="dissolve">
                                      <p:cBhvr>
                                        <p:cTn id="19" dur="1750"/>
                                        <p:tgtEl>
                                          <p:spTgt spid="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 grpId="1" animBg="1" advAuto="0"/>
      <p:bldP spid="303" grpId="2" animBg="1" advAuto="0"/>
      <p:bldP spid="304" grpId="3" animBg="1" advAuto="0"/>
      <p:bldP spid="305" grpId="4" animBg="1" advAuto="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 name="vatican_city_at_sunset_1600x900.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308" name="Shape 308"/>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09" name="Shape 309"/>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Kto ešte je súčasťou</a:t>
            </a:r>
            <a:r>
              <a:rPr sz="5000" smtClean="0">
                <a:solidFill>
                  <a:srgbClr val="FFFFFF"/>
                </a:solidFill>
              </a:rPr>
              <a:t> Babylon</a:t>
            </a:r>
            <a:r>
              <a:rPr lang="sk-SK" sz="5000" dirty="0" smtClean="0">
                <a:solidFill>
                  <a:srgbClr val="FFFFFF"/>
                </a:solidFill>
              </a:rPr>
              <a:t>a</a:t>
            </a:r>
            <a:r>
              <a:rPr sz="5000" smtClean="0">
                <a:solidFill>
                  <a:srgbClr val="FFFFFF"/>
                </a:solidFill>
              </a:rPr>
              <a:t>?</a:t>
            </a:r>
            <a:endParaRPr sz="5000">
              <a:solidFill>
                <a:srgbClr val="FFFFFF"/>
              </a:solidFill>
            </a:endParaRPr>
          </a:p>
        </p:txBody>
      </p:sp>
      <p:sp>
        <p:nvSpPr>
          <p:cNvPr id="310" name="Shape 310"/>
          <p:cNvSpPr/>
          <p:nvPr/>
        </p:nvSpPr>
        <p:spPr>
          <a:xfrm>
            <a:off x="12757429" y="6093154"/>
            <a:ext cx="10404527"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svojom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čele</a:t>
            </a:r>
            <a:r>
              <a:rPr lang="en-US" sz="5000" dirty="0" smtClean="0">
                <a:solidFill>
                  <a:schemeClr val="tx1"/>
                </a:solidFill>
                <a:latin typeface="+mn-lt"/>
                <a:ea typeface="+mn-ea"/>
                <a:cs typeface="+mn-cs"/>
                <a:sym typeface="Helvetica Light"/>
              </a:rPr>
              <a:t> mala </a:t>
            </a:r>
            <a:r>
              <a:rPr lang="en-US" sz="5000" dirty="0" err="1" smtClean="0">
                <a:solidFill>
                  <a:schemeClr val="tx1"/>
                </a:solidFill>
                <a:latin typeface="+mn-lt"/>
                <a:ea typeface="+mn-ea"/>
                <a:cs typeface="+mn-cs"/>
                <a:sym typeface="Helvetica Light"/>
              </a:rPr>
              <a:t>napísané</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meno</a:t>
            </a:r>
            <a:r>
              <a:rPr lang="en-US" sz="5000" dirty="0" smtClean="0">
                <a:solidFill>
                  <a:schemeClr val="tx1"/>
                </a:solidFill>
                <a:latin typeface="+mn-lt"/>
                <a:ea typeface="+mn-ea"/>
                <a:cs typeface="+mn-cs"/>
                <a:sym typeface="Helvetica Light"/>
              </a:rPr>
              <a:t>: </a:t>
            </a:r>
            <a:endParaRPr lang="sk-SK" sz="5000" dirty="0" smtClean="0">
              <a:solidFill>
                <a:schemeClr val="tx1"/>
              </a:solidFill>
              <a:latin typeface="+mn-lt"/>
              <a:ea typeface="+mn-ea"/>
              <a:cs typeface="+mn-cs"/>
              <a:sym typeface="Helvetica Light"/>
            </a:endParaRPr>
          </a:p>
          <a:p>
            <a:pPr lvl="0" algn="l">
              <a:spcBef>
                <a:spcPts val="4500"/>
              </a:spcBef>
              <a:defRPr sz="1800">
                <a:solidFill>
                  <a:srgbClr val="000000"/>
                </a:solidFill>
              </a:defRPr>
            </a:pPr>
            <a:r>
              <a:rPr lang="en-US" sz="5000" dirty="0" err="1" smtClean="0">
                <a:solidFill>
                  <a:schemeClr val="tx1"/>
                </a:solidFill>
                <a:latin typeface="+mn-lt"/>
                <a:ea typeface="+mn-ea"/>
                <a:cs typeface="+mn-cs"/>
                <a:sym typeface="Helvetica Light"/>
              </a:rPr>
              <a:t>Tajomstvo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Veľký</a:t>
            </a:r>
            <a:r>
              <a:rPr lang="en-US" sz="5000" dirty="0" smtClean="0">
                <a:solidFill>
                  <a:schemeClr val="tx1"/>
                </a:solidFill>
                <a:latin typeface="+mn-lt"/>
                <a:ea typeface="+mn-ea"/>
                <a:cs typeface="+mn-cs"/>
                <a:sym typeface="Helvetica Light"/>
              </a:rPr>
              <a:t> Babylon, Mater </a:t>
            </a:r>
            <a:r>
              <a:rPr lang="en-US" sz="5000" dirty="0" err="1" smtClean="0">
                <a:solidFill>
                  <a:schemeClr val="tx1"/>
                </a:solidFill>
                <a:latin typeface="+mn-lt"/>
                <a:ea typeface="+mn-ea"/>
                <a:cs typeface="+mn-cs"/>
                <a:sym typeface="Helvetica Light"/>
              </a:rPr>
              <a:t>smilníc</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ohavností</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zeme</a:t>
            </a:r>
            <a:r>
              <a:rPr sz="5000" smtClean="0">
                <a:solidFill>
                  <a:srgbClr val="FFFFFF"/>
                </a:solidFill>
                <a:latin typeface="+mn-lt"/>
                <a:ea typeface="+mn-ea"/>
                <a:cs typeface="+mn-cs"/>
                <a:sym typeface="Helvetica Light"/>
              </a:rPr>
              <a:t>. </a:t>
            </a:r>
            <a:r>
              <a:rPr sz="5000">
                <a:solidFill>
                  <a:srgbClr val="FFFFFF"/>
                </a:solidFill>
                <a:latin typeface="+mn-lt"/>
                <a:ea typeface="+mn-ea"/>
                <a:cs typeface="+mn-cs"/>
                <a:sym typeface="Helvetica Light"/>
              </a:rPr>
              <a:t>”</a:t>
            </a:r>
          </a:p>
        </p:txBody>
      </p:sp>
      <p:sp>
        <p:nvSpPr>
          <p:cNvPr id="311" name="Shape 311"/>
          <p:cNvSpPr/>
          <p:nvPr/>
        </p:nvSpPr>
        <p:spPr>
          <a:xfrm>
            <a:off x="12129111" y="122160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17:5</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310"/>
                                        </p:tgtEl>
                                        <p:attrNameLst>
                                          <p:attrName>style.visibility</p:attrName>
                                        </p:attrNameLst>
                                      </p:cBhvr>
                                      <p:to>
                                        <p:strVal val="visible"/>
                                      </p:to>
                                    </p:set>
                                    <p:animEffect transition="in" filter="dissolve">
                                      <p:cBhvr>
                                        <p:cTn id="7" dur="1000"/>
                                        <p:tgtEl>
                                          <p:spTgt spid="310"/>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311"/>
                                        </p:tgtEl>
                                        <p:attrNameLst>
                                          <p:attrName>style.visibility</p:attrName>
                                        </p:attrNameLst>
                                      </p:cBhvr>
                                      <p:to>
                                        <p:strVal val="visible"/>
                                      </p:to>
                                    </p:set>
                                    <p:animEffect transition="in" filter="dissolve">
                                      <p:cBhvr>
                                        <p:cTn id="11" dur="1000"/>
                                        <p:tgtEl>
                                          <p:spTgt spid="3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 grpId="1" animBg="1" advAuto="0"/>
      <p:bldP spid="311" grpId="2" animBg="1" advAuto="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3" name="vatican_city_at_sunset_1600x900.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314" name="Shape 314"/>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16" name="Shape 316"/>
          <p:cNvSpPr/>
          <p:nvPr/>
        </p:nvSpPr>
        <p:spPr>
          <a:xfrm>
            <a:off x="12757429" y="6093154"/>
            <a:ext cx="10404527"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Výraz </a:t>
            </a:r>
            <a:r>
              <a:rPr lang="sk-SK" sz="5000" b="1" i="1" dirty="0" smtClean="0">
                <a:solidFill>
                  <a:srgbClr val="FFFFFF"/>
                </a:solidFill>
              </a:rPr>
              <a:t>matka cirkev</a:t>
            </a:r>
            <a:r>
              <a:rPr sz="5000" smtClean="0">
                <a:solidFill>
                  <a:srgbClr val="FFFFFF"/>
                </a:solidFill>
              </a:rPr>
              <a:t>,</a:t>
            </a:r>
            <a:r>
              <a:rPr lang="sk-SK" sz="5000" dirty="0" smtClean="0">
                <a:solidFill>
                  <a:srgbClr val="FFFFFF"/>
                </a:solidFill>
              </a:rPr>
              <a:t> ako sa používa pre Rím</a:t>
            </a:r>
            <a:r>
              <a:rPr sz="5000" smtClean="0">
                <a:solidFill>
                  <a:srgbClr val="FFFFFF"/>
                </a:solidFill>
              </a:rPr>
              <a:t>, </a:t>
            </a:r>
            <a:r>
              <a:rPr lang="sk-SK" sz="5000" dirty="0" smtClean="0">
                <a:solidFill>
                  <a:srgbClr val="FFFFFF"/>
                </a:solidFill>
              </a:rPr>
              <a:t>má svoj zvláštny význam</a:t>
            </a:r>
            <a:r>
              <a:rPr sz="5000" smtClean="0">
                <a:solidFill>
                  <a:srgbClr val="FFFFFF"/>
                </a:solidFill>
              </a:rPr>
              <a:t> </a:t>
            </a:r>
            <a:r>
              <a:rPr lang="sk-SK" sz="5000" dirty="0" smtClean="0">
                <a:solidFill>
                  <a:srgbClr val="FFFFFF"/>
                </a:solidFill>
              </a:rPr>
              <a:t>naznačujúci jej  vedúce miesto medzi všetkými cirkvami</a:t>
            </a:r>
            <a:r>
              <a:rPr sz="5000" smtClean="0">
                <a:solidFill>
                  <a:srgbClr val="FFFFFF"/>
                </a:solidFill>
              </a:rPr>
              <a:t>.”</a:t>
            </a:r>
            <a:endParaRPr sz="5000">
              <a:solidFill>
                <a:srgbClr val="FFFFFF"/>
              </a:solidFill>
            </a:endParaRPr>
          </a:p>
        </p:txBody>
      </p:sp>
      <p:sp>
        <p:nvSpPr>
          <p:cNvPr id="317" name="Shape 317"/>
          <p:cNvSpPr/>
          <p:nvPr/>
        </p:nvSpPr>
        <p:spPr>
          <a:xfrm>
            <a:off x="12129111" y="12216076"/>
            <a:ext cx="1118036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p>
            <a:pPr lvl="0" algn="r">
              <a:defRPr sz="1800">
                <a:solidFill>
                  <a:srgbClr val="000000"/>
                </a:solidFill>
              </a:defRPr>
            </a:pPr>
            <a:r>
              <a:rPr sz="3200" cap="all" spc="512">
                <a:solidFill>
                  <a:srgbClr val="FFFFFF"/>
                </a:solidFill>
                <a:latin typeface="+mn-lt"/>
                <a:ea typeface="+mn-ea"/>
                <a:cs typeface="+mn-cs"/>
                <a:sym typeface="Helvetica Light"/>
              </a:rPr>
              <a:t>- </a:t>
            </a:r>
            <a:r>
              <a:rPr sz="3200" u="sng" cap="all" spc="512">
                <a:solidFill>
                  <a:srgbClr val="FFFFFF"/>
                </a:solidFill>
                <a:latin typeface="+mn-lt"/>
                <a:ea typeface="+mn-ea"/>
                <a:cs typeface="+mn-cs"/>
                <a:sym typeface="Helvetica Light"/>
                <a:hlinkClick r:id="rId3"/>
              </a:rPr>
              <a:t>www.newadvent.org</a:t>
            </a:r>
          </a:p>
        </p:txBody>
      </p:sp>
      <p:sp>
        <p:nvSpPr>
          <p:cNvPr id="8" name="Shape 309"/>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Kto ešte je súčasťou</a:t>
            </a:r>
            <a:r>
              <a:rPr sz="5000" smtClean="0">
                <a:solidFill>
                  <a:srgbClr val="FFFFFF"/>
                </a:solidFill>
              </a:rPr>
              <a:t> Babylon</a:t>
            </a:r>
            <a:r>
              <a:rPr lang="sk-SK" sz="5000" dirty="0" smtClean="0">
                <a:solidFill>
                  <a:srgbClr val="FFFFFF"/>
                </a:solidFill>
              </a:rPr>
              <a:t>a</a:t>
            </a:r>
            <a:r>
              <a:rPr sz="5000" smtClean="0">
                <a:solidFill>
                  <a:srgbClr val="FFFFFF"/>
                </a:solidFill>
              </a:rPr>
              <a:t>?</a:t>
            </a:r>
            <a:endParaRPr sz="5000">
              <a:solidFill>
                <a:srgbClr val="FFFFFF"/>
              </a:solidFill>
            </a:endParaRPr>
          </a:p>
        </p:txBody>
      </p:sp>
    </p:spTree>
  </p:cSld>
  <p:clrMapOvr>
    <a:masterClrMapping/>
  </p:clrMapOvr>
  <p:transition spd="med">
    <p:dissolv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 name="vatican_city_at_sunset_1600x900.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320" name="Shape 320"/>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22" name="Shape 322"/>
          <p:cNvSpPr/>
          <p:nvPr/>
        </p:nvSpPr>
        <p:spPr>
          <a:xfrm>
            <a:off x="12757429" y="6093154"/>
            <a:ext cx="10404527" cy="604838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cirkevné spoločenstvá</a:t>
            </a:r>
            <a:r>
              <a:rPr sz="5000" smtClean="0">
                <a:solidFill>
                  <a:srgbClr val="FFFFFF"/>
                </a:solidFill>
              </a:rPr>
              <a:t>’ </a:t>
            </a:r>
            <a:r>
              <a:rPr lang="sk-SK" sz="5000" dirty="0" smtClean="0">
                <a:solidFill>
                  <a:srgbClr val="FFFFFF"/>
                </a:solidFill>
              </a:rPr>
              <a:t>by sa už nemali označovať za </a:t>
            </a:r>
            <a:r>
              <a:rPr sz="5000" smtClean="0">
                <a:solidFill>
                  <a:srgbClr val="FFFFFF"/>
                </a:solidFill>
              </a:rPr>
              <a:t>`</a:t>
            </a:r>
            <a:r>
              <a:rPr lang="sk-SK" sz="5000" dirty="0" smtClean="0">
                <a:solidFill>
                  <a:srgbClr val="FFFFFF"/>
                </a:solidFill>
              </a:rPr>
              <a:t>sesterské cirkvi</a:t>
            </a:r>
            <a:r>
              <a:rPr sz="5000" smtClean="0">
                <a:solidFill>
                  <a:srgbClr val="FFFFFF"/>
                </a:solidFill>
              </a:rPr>
              <a:t>.’ </a:t>
            </a:r>
            <a:r>
              <a:rPr lang="sk-SK" sz="5000" dirty="0" smtClean="0">
                <a:solidFill>
                  <a:srgbClr val="FFFFFF"/>
                </a:solidFill>
              </a:rPr>
              <a:t>My nie sme sestry</a:t>
            </a:r>
            <a:r>
              <a:rPr sz="5000" smtClean="0">
                <a:solidFill>
                  <a:srgbClr val="FFFFFF"/>
                </a:solidFill>
              </a:rPr>
              <a:t> </a:t>
            </a:r>
            <a:r>
              <a:rPr lang="en-US" sz="5000" dirty="0" smtClean="0">
                <a:solidFill>
                  <a:srgbClr val="FFFFFF"/>
                </a:solidFill>
              </a:rPr>
              <a:t>–</a:t>
            </a:r>
            <a:r>
              <a:rPr sz="5000" smtClean="0">
                <a:solidFill>
                  <a:srgbClr val="FFFFFF"/>
                </a:solidFill>
              </a:rPr>
              <a:t> </a:t>
            </a:r>
            <a:r>
              <a:rPr lang="sk-SK" sz="5000" dirty="0" smtClean="0">
                <a:solidFill>
                  <a:srgbClr val="FFFFFF"/>
                </a:solidFill>
              </a:rPr>
              <a:t>Rím je matka cirkev</a:t>
            </a:r>
            <a:r>
              <a:rPr sz="5000" smtClean="0">
                <a:solidFill>
                  <a:srgbClr val="FFFFFF"/>
                </a:solidFill>
              </a:rPr>
              <a:t>…”</a:t>
            </a:r>
            <a:endParaRPr sz="5000">
              <a:solidFill>
                <a:srgbClr val="FFFFFF"/>
              </a:solidFill>
            </a:endParaRPr>
          </a:p>
        </p:txBody>
      </p:sp>
      <p:sp>
        <p:nvSpPr>
          <p:cNvPr id="323" name="Shape 323"/>
          <p:cNvSpPr/>
          <p:nvPr/>
        </p:nvSpPr>
        <p:spPr>
          <a:xfrm>
            <a:off x="12129111" y="12216076"/>
            <a:ext cx="1118036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Dominus Jesus - August 6, 2000</a:t>
            </a:r>
          </a:p>
        </p:txBody>
      </p:sp>
      <p:sp>
        <p:nvSpPr>
          <p:cNvPr id="8" name="Shape 309"/>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Kto ešte je súčasťou</a:t>
            </a:r>
            <a:r>
              <a:rPr sz="5000" smtClean="0">
                <a:solidFill>
                  <a:srgbClr val="FFFFFF"/>
                </a:solidFill>
              </a:rPr>
              <a:t> Babylon</a:t>
            </a:r>
            <a:r>
              <a:rPr lang="sk-SK" sz="5000" dirty="0" smtClean="0">
                <a:solidFill>
                  <a:srgbClr val="FFFFFF"/>
                </a:solidFill>
              </a:rPr>
              <a:t>a</a:t>
            </a:r>
            <a:r>
              <a:rPr sz="5000" smtClean="0">
                <a:solidFill>
                  <a:srgbClr val="FFFFFF"/>
                </a:solidFill>
              </a:rPr>
              <a:t>?</a:t>
            </a:r>
            <a:endParaRPr sz="5000">
              <a:solidFill>
                <a:srgbClr val="FFFFFF"/>
              </a:solidFill>
            </a:endParaRPr>
          </a:p>
        </p:txBody>
      </p:sp>
    </p:spTree>
  </p:cSld>
  <p:clrMapOvr>
    <a:masterClrMapping/>
  </p:clrMapOvr>
  <p:transition spd="med">
    <p:dissolv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 name="Shape 325"/>
          <p:cNvSpPr/>
          <p:nvPr/>
        </p:nvSpPr>
        <p:spPr>
          <a:xfrm>
            <a:off x="2304907" y="11342625"/>
            <a:ext cx="11180368" cy="12065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p>
            <a:pPr lvl="0" algn="r">
              <a:defRPr sz="1800">
                <a:solidFill>
                  <a:srgbClr val="000000"/>
                </a:solidFill>
              </a:defRPr>
            </a:pPr>
            <a:r>
              <a:rPr sz="2400" cap="all" spc="384">
                <a:solidFill>
                  <a:srgbClr val="FFFFFF"/>
                </a:solidFill>
                <a:latin typeface="+mn-lt"/>
                <a:ea typeface="+mn-ea"/>
                <a:cs typeface="+mn-cs"/>
                <a:sym typeface="Helvetica Light"/>
              </a:rPr>
              <a:t>- Rev. John A. O’Brien, the faith of millions</a:t>
            </a:r>
          </a:p>
          <a:p>
            <a:pPr lvl="0" algn="r">
              <a:defRPr sz="1800">
                <a:solidFill>
                  <a:srgbClr val="000000"/>
                </a:solidFill>
              </a:defRPr>
            </a:pPr>
            <a:r>
              <a:rPr sz="2400" cap="all" spc="384">
                <a:solidFill>
                  <a:srgbClr val="FFFFFF"/>
                </a:solidFill>
                <a:latin typeface="+mn-lt"/>
                <a:ea typeface="+mn-ea"/>
                <a:cs typeface="+mn-cs"/>
                <a:sym typeface="Helvetica Light"/>
              </a:rPr>
              <a:t>(huntington, IN: our sunday visitor, inc.,1974)</a:t>
            </a:r>
          </a:p>
          <a:p>
            <a:pPr lvl="0" algn="r">
              <a:defRPr sz="1800">
                <a:solidFill>
                  <a:srgbClr val="000000"/>
                </a:solidFill>
              </a:defRPr>
            </a:pPr>
            <a:r>
              <a:rPr sz="2400" cap="all" spc="384">
                <a:solidFill>
                  <a:srgbClr val="FFFFFF"/>
                </a:solidFill>
                <a:latin typeface="+mn-lt"/>
                <a:ea typeface="+mn-ea"/>
                <a:cs typeface="+mn-cs"/>
                <a:sym typeface="Helvetica Light"/>
              </a:rPr>
              <a:t>pp.400-401</a:t>
            </a:r>
          </a:p>
        </p:txBody>
      </p:sp>
      <p:pic>
        <p:nvPicPr>
          <p:cNvPr id="326" name="pasted-image.tif"/>
          <p:cNvPicPr/>
          <p:nvPr/>
        </p:nvPicPr>
        <p:blipFill>
          <a:blip r:embed="rId2">
            <a:extLst/>
          </a:blip>
          <a:stretch>
            <a:fillRect/>
          </a:stretch>
        </p:blipFill>
        <p:spPr>
          <a:xfrm>
            <a:off x="14771989" y="1166874"/>
            <a:ext cx="7307103" cy="11311304"/>
          </a:xfrm>
          <a:prstGeom prst="rect">
            <a:avLst/>
          </a:prstGeom>
          <a:ln w="12700">
            <a:miter lim="400000"/>
          </a:ln>
          <a:effectLst>
            <a:outerShdw blurRad="279400" dist="76200" dir="2700000" rotWithShape="0">
              <a:srgbClr val="000000">
                <a:alpha val="75000"/>
              </a:srgbClr>
            </a:outerShdw>
            <a:reflection stA="35352" endPos="40000" dir="5400000" sy="-100000" algn="bl" rotWithShape="0"/>
          </a:effectLst>
        </p:spPr>
      </p:pic>
      <p:sp>
        <p:nvSpPr>
          <p:cNvPr id="327" name="Shape 327"/>
          <p:cNvSpPr/>
          <p:nvPr/>
        </p:nvSpPr>
        <p:spPr>
          <a:xfrm>
            <a:off x="2930353" y="662984"/>
            <a:ext cx="10404527" cy="752885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r">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Zachovávanie [nedele]</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zostáva ako pripomienka</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matky cirkvi</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od ktorej sa </a:t>
            </a:r>
            <a:r>
              <a:rPr lang="sk-SK" sz="5000" dirty="0" err="1" smtClean="0">
                <a:solidFill>
                  <a:srgbClr val="FFFFFF"/>
                </a:solidFill>
                <a:latin typeface="+mn-lt"/>
                <a:ea typeface="+mn-ea"/>
                <a:cs typeface="+mn-cs"/>
                <a:sym typeface="Helvetica Light"/>
              </a:rPr>
              <a:t>ne-katolícke</a:t>
            </a:r>
            <a:r>
              <a:rPr lang="sk-SK" sz="5000" dirty="0" smtClean="0">
                <a:solidFill>
                  <a:srgbClr val="FFFFFF"/>
                </a:solidFill>
                <a:latin typeface="+mn-lt"/>
                <a:ea typeface="+mn-ea"/>
                <a:cs typeface="+mn-cs"/>
                <a:sym typeface="Helvetica Light"/>
              </a:rPr>
              <a:t> sekty</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odtrhli </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a:p>
            <a:pPr lvl="0" algn="r">
              <a:spcBef>
                <a:spcPts val="4500"/>
              </a:spcBef>
              <a:defRPr sz="1800">
                <a:solidFill>
                  <a:srgbClr val="000000"/>
                </a:solidFill>
              </a:defRPr>
            </a:pPr>
            <a:r>
              <a:rPr lang="sk-SK" sz="5000" dirty="0" smtClean="0">
                <a:solidFill>
                  <a:srgbClr val="FFFFFF"/>
                </a:solidFill>
                <a:latin typeface="+mn-lt"/>
                <a:ea typeface="+mn-ea"/>
                <a:cs typeface="+mn-cs"/>
                <a:sym typeface="Helvetica Light"/>
              </a:rPr>
              <a:t>Ako chlapec, ktorý utiekol z domu, ale ktorý stále nosí</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vo vrecku</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fotku</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svojej matky alebo chumáč jej vlasov</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Tree>
  </p:cSld>
  <p:clrMapOvr>
    <a:masterClrMapping/>
  </p:clrMapOvr>
  <p:transition spd="med" advClick="0" advTm="0">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1" nodeType="afterEffect">
                                  <p:stCondLst>
                                    <p:cond delay="0"/>
                                  </p:stCondLst>
                                  <p:iterate>
                                    <p:tmAbs val="0"/>
                                  </p:iterate>
                                  <p:childTnLst>
                                    <p:set>
                                      <p:cBhvr>
                                        <p:cTn id="6" fill="hold"/>
                                        <p:tgtEl>
                                          <p:spTgt spid="326"/>
                                        </p:tgtEl>
                                        <p:attrNameLst>
                                          <p:attrName>style.visibility</p:attrName>
                                        </p:attrNameLst>
                                      </p:cBhvr>
                                      <p:to>
                                        <p:strVal val="visible"/>
                                      </p:to>
                                    </p:set>
                                    <p:anim calcmode="lin" valueType="num">
                                      <p:cBhvr>
                                        <p:cTn id="7" dur="2500" fill="hold"/>
                                        <p:tgtEl>
                                          <p:spTgt spid="326"/>
                                        </p:tgtEl>
                                        <p:attrNameLst>
                                          <p:attrName>ppt_w</p:attrName>
                                        </p:attrNameLst>
                                      </p:cBhvr>
                                      <p:tavLst>
                                        <p:tav tm="0">
                                          <p:val>
                                            <p:fltVal val="0"/>
                                          </p:val>
                                        </p:tav>
                                        <p:tav tm="100000">
                                          <p:val>
                                            <p:strVal val="#ppt_w"/>
                                          </p:val>
                                        </p:tav>
                                      </p:tavLst>
                                    </p:anim>
                                    <p:anim calcmode="lin" valueType="num">
                                      <p:cBhvr>
                                        <p:cTn id="8" dur="2500" fill="hold"/>
                                        <p:tgtEl>
                                          <p:spTgt spid="3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 grpId="1" animBg="1" advAuto="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 name="Table 329"/>
          <p:cNvGraphicFramePr/>
          <p:nvPr/>
        </p:nvGraphicFramePr>
        <p:xfrm>
          <a:off x="1238250" y="1242793"/>
          <a:ext cx="21907500" cy="11825025"/>
        </p:xfrm>
        <a:graphic>
          <a:graphicData uri="http://schemas.openxmlformats.org/drawingml/2006/table">
            <a:tbl>
              <a:tblPr firstRow="1">
                <a:tableStyleId>{2708684C-4D16-4618-839F-0558EEFCDFE6}</a:tableStyleId>
              </a:tblPr>
              <a:tblGrid>
                <a:gridCol w="10953750"/>
                <a:gridCol w="10953750"/>
              </a:tblGrid>
              <a:tr h="1140325">
                <a:tc>
                  <a:txBody>
                    <a:bodyPr/>
                    <a:lstStyle/>
                    <a:p>
                      <a:pPr lvl="0" defTabSz="825500">
                        <a:defRPr sz="1800">
                          <a:solidFill>
                            <a:srgbClr val="000000"/>
                          </a:solidFill>
                          <a:uFillTx/>
                        </a:defRPr>
                      </a:pPr>
                      <a:r>
                        <a:rPr sz="4100" cap="all" spc="656">
                          <a:solidFill>
                            <a:srgbClr val="55D7FF"/>
                          </a:solidFill>
                          <a:sym typeface="Avenir Light"/>
                        </a:rPr>
                        <a:t>God’s Truth</a:t>
                      </a:r>
                    </a:p>
                  </a:txBody>
                  <a:tcPr marL="50800" marR="50800" marT="50800" marB="50800" anchor="ctr" horzOverflow="overflow">
                    <a:lnB w="12700">
                      <a:miter lim="400000"/>
                    </a:lnB>
                  </a:tcPr>
                </a:tc>
                <a:tc>
                  <a:txBody>
                    <a:bodyPr/>
                    <a:lstStyle/>
                    <a:p>
                      <a:pPr lvl="0" defTabSz="825500">
                        <a:defRPr sz="1800">
                          <a:solidFill>
                            <a:srgbClr val="000000"/>
                          </a:solidFill>
                          <a:uFillTx/>
                        </a:defRPr>
                      </a:pPr>
                      <a:r>
                        <a:rPr sz="4100" cap="all" spc="656">
                          <a:solidFill>
                            <a:srgbClr val="55D7FF"/>
                          </a:solidFill>
                          <a:sym typeface="Avenir Light"/>
                        </a:rPr>
                        <a:t>Satan’s Counterfeit</a:t>
                      </a:r>
                    </a:p>
                  </a:txBody>
                  <a:tcPr marL="50800" marR="50800" marT="50800" marB="50800" anchor="ctr" horzOverflow="overflow">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The Bible</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POPE &amp; tradition</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Sacrifice OF Christ</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mass - continual sacrifice</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BAPTISM BY IMMERSION</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sprinkling</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COMMUNION</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transubstation</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TITHE</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indulgences</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DEATH - A SLEEP</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purgatory, immortality</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RIGHTEOUSNESS BY FAITH</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penance</a:t>
                      </a:r>
                    </a:p>
                  </a:txBody>
                  <a:tcPr marL="50800" marR="50800" marT="50800" marB="50800" anchor="ctr" horzOverflow="overflow">
                    <a:lnT w="12700">
                      <a:miter lim="400000"/>
                    </a:lnT>
                    <a:lnB w="12700">
                      <a:miter lim="400000"/>
                    </a:lnB>
                  </a:tcPr>
                </a:tc>
              </a:tr>
              <a:tr h="1562100">
                <a:tc>
                  <a:txBody>
                    <a:bodyPr/>
                    <a:lstStyle/>
                    <a:p>
                      <a:pPr lvl="0" defTabSz="825500">
                        <a:defRPr sz="1800">
                          <a:solidFill>
                            <a:srgbClr val="000000"/>
                          </a:solidFill>
                          <a:uFillTx/>
                        </a:defRPr>
                      </a:pPr>
                      <a:r>
                        <a:rPr sz="4200">
                          <a:solidFill>
                            <a:srgbClr val="FFFFFF"/>
                          </a:solidFill>
                          <a:sym typeface="Avenir Light"/>
                        </a:rPr>
                        <a:t>PRAY TO GOD, FORGIVEN BY GOD</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prayer to dead saints and confession to priests</a:t>
                      </a:r>
                    </a:p>
                  </a:txBody>
                  <a:tcPr marL="50800" marR="50800" marT="50800" marB="50800" anchor="ctr" horzOverflow="overflow">
                    <a:lnT w="12700">
                      <a:miter lim="400000"/>
                    </a:lnT>
                    <a:lnB w="12700">
                      <a:miter lim="400000"/>
                    </a:lnB>
                  </a:tcPr>
                </a:tc>
              </a:tr>
              <a:tr h="1140325">
                <a:tc>
                  <a:txBody>
                    <a:bodyPr/>
                    <a:lstStyle/>
                    <a:p>
                      <a:pPr lvl="0" defTabSz="825500">
                        <a:defRPr sz="1800">
                          <a:solidFill>
                            <a:srgbClr val="000000"/>
                          </a:solidFill>
                          <a:uFillTx/>
                        </a:defRPr>
                      </a:pPr>
                      <a:r>
                        <a:rPr sz="4200">
                          <a:solidFill>
                            <a:srgbClr val="FFFFFF"/>
                          </a:solidFill>
                          <a:sym typeface="Avenir Light"/>
                        </a:rPr>
                        <a:t>7TH DAY - BIBLE SABBATH</a:t>
                      </a:r>
                    </a:p>
                  </a:txBody>
                  <a:tcPr marL="50800" marR="50800" marT="50800" marB="50800" anchor="ctr" horzOverflow="overflow">
                    <a:lnT w="12700">
                      <a:miter lim="400000"/>
                    </a:lnT>
                    <a:lnB w="12700">
                      <a:miter lim="400000"/>
                    </a:lnB>
                  </a:tcPr>
                </a:tc>
                <a:tc>
                  <a:txBody>
                    <a:bodyPr/>
                    <a:lstStyle/>
                    <a:p>
                      <a:pPr lvl="0" defTabSz="825500">
                        <a:defRPr sz="1800">
                          <a:solidFill>
                            <a:srgbClr val="000000"/>
                          </a:solidFill>
                          <a:uFillTx/>
                        </a:defRPr>
                      </a:pPr>
                      <a:r>
                        <a:rPr sz="4200">
                          <a:solidFill>
                            <a:srgbClr val="FFFFFF"/>
                          </a:solidFill>
                          <a:sym typeface="Avenir Light"/>
                        </a:rPr>
                        <a:t>1st day - sunday</a:t>
                      </a:r>
                    </a:p>
                  </a:txBody>
                  <a:tcPr marL="50800" marR="50800" marT="50800" marB="50800" anchor="ctr" horzOverflow="overflow">
                    <a:lnT w="12700">
                      <a:miter lim="400000"/>
                    </a:lnT>
                    <a:lnB w="12700">
                      <a:miter lim="400000"/>
                    </a:lnB>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prism dir="d"/>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1" name="sunset_vatican_city_in_rome-wide.jpg"/>
          <p:cNvPicPr/>
          <p:nvPr/>
        </p:nvPicPr>
        <p:blipFill>
          <a:blip r:embed="rId2" cstate="screen">
            <a:alphaModFix amt="15493"/>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332" name="Shape 332"/>
          <p:cNvSpPr/>
          <p:nvPr/>
        </p:nvSpPr>
        <p:spPr>
          <a:xfrm>
            <a:off x="1899159" y="4732396"/>
            <a:ext cx="19365517" cy="668939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Autorita človeka</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Slovo človeka</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dielo človeka</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Zákon človeka</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Tradície človeka</a:t>
            </a:r>
            <a:endParaRPr sz="3800" cap="all" spc="608">
              <a:solidFill>
                <a:srgbClr val="FFFFFF"/>
              </a:solidFill>
              <a:latin typeface="+mn-lt"/>
              <a:ea typeface="+mn-ea"/>
              <a:cs typeface="+mn-cs"/>
              <a:sym typeface="Helvetica Light"/>
            </a:endParaRPr>
          </a:p>
        </p:txBody>
      </p:sp>
      <p:sp>
        <p:nvSpPr>
          <p:cNvPr id="333" name="Shape 333"/>
          <p:cNvSpPr>
            <a:spLocks noGrp="1"/>
          </p:cNvSpPr>
          <p:nvPr>
            <p:ph type="title" idx="4294967295"/>
          </p:nvPr>
        </p:nvSpPr>
        <p:spPr>
          <a:xfrm>
            <a:off x="6502684" y="1436208"/>
            <a:ext cx="11378632" cy="1806836"/>
          </a:xfrm>
          <a:prstGeom prst="rect">
            <a:avLst/>
          </a:prstGeom>
        </p:spPr>
        <p:txBody>
          <a:bodyPr lIns="0" tIns="0" rIns="0" bIns="0" anchor="t">
            <a:normAutofit/>
          </a:bodyPr>
          <a:lstStyle>
            <a:lvl1pPr marL="0" marR="0" defTabSz="800735">
              <a:defRPr sz="5626" cap="all" spc="900">
                <a:solidFill>
                  <a:srgbClr val="FFFFFF"/>
                </a:solidFill>
                <a:uFillTx/>
                <a:latin typeface="+mn-lt"/>
                <a:ea typeface="+mn-ea"/>
                <a:cs typeface="+mn-cs"/>
                <a:sym typeface="Helvetica Light"/>
              </a:defRPr>
            </a:lvl1pPr>
          </a:lstStyle>
          <a:p>
            <a:pPr lvl="0">
              <a:defRPr sz="1800" cap="none" spc="0">
                <a:solidFill>
                  <a:srgbClr val="000000"/>
                </a:solidFill>
              </a:defRPr>
            </a:pPr>
            <a:r>
              <a:rPr lang="sk-SK" sz="5626" cap="all" spc="900" dirty="0" smtClean="0">
                <a:solidFill>
                  <a:srgbClr val="FFFFFF"/>
                </a:solidFill>
              </a:rPr>
              <a:t>Základ </a:t>
            </a:r>
            <a:r>
              <a:rPr sz="5626" cap="all" spc="900" smtClean="0">
                <a:solidFill>
                  <a:srgbClr val="FFFFFF"/>
                </a:solidFill>
              </a:rPr>
              <a:t>Babylon</a:t>
            </a:r>
            <a:r>
              <a:rPr lang="sk-SK" sz="5626" cap="all" spc="900" dirty="0" err="1" smtClean="0">
                <a:solidFill>
                  <a:srgbClr val="FFFFFF"/>
                </a:solidFill>
              </a:rPr>
              <a:t>ského</a:t>
            </a:r>
            <a:r>
              <a:rPr sz="5626" cap="all" spc="900" smtClean="0">
                <a:solidFill>
                  <a:srgbClr val="FFFFFF"/>
                </a:solidFill>
              </a:rPr>
              <a:t> syst</a:t>
            </a:r>
            <a:r>
              <a:rPr lang="sk-SK" sz="5626" cap="all" spc="900" dirty="0" smtClean="0">
                <a:solidFill>
                  <a:srgbClr val="FFFFFF"/>
                </a:solidFill>
              </a:rPr>
              <a:t>é</a:t>
            </a:r>
            <a:r>
              <a:rPr sz="5626" cap="all" spc="900" smtClean="0">
                <a:solidFill>
                  <a:srgbClr val="FFFFFF"/>
                </a:solidFill>
              </a:rPr>
              <a:t>m</a:t>
            </a:r>
            <a:r>
              <a:rPr lang="sk-SK" sz="5626" cap="all" spc="900" dirty="0" smtClean="0">
                <a:solidFill>
                  <a:srgbClr val="FFFFFF"/>
                </a:solidFill>
              </a:rPr>
              <a:t>u</a:t>
            </a:r>
            <a:r>
              <a:rPr sz="5626" cap="all" spc="900" smtClean="0">
                <a:solidFill>
                  <a:srgbClr val="FFFFFF"/>
                </a:solidFill>
              </a:rPr>
              <a:t>:</a:t>
            </a:r>
            <a:endParaRPr sz="5626" cap="all" spc="90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33"/>
                                        </p:tgtEl>
                                        <p:attrNameLst>
                                          <p:attrName>style.visibility</p:attrName>
                                        </p:attrNameLst>
                                      </p:cBhvr>
                                      <p:to>
                                        <p:strVal val="visible"/>
                                      </p:to>
                                    </p:set>
                                    <p:animEffect transition="in" filter="wipe(left)">
                                      <p:cBhvr>
                                        <p:cTn id="7" dur="1500"/>
                                        <p:tgtEl>
                                          <p:spTgt spid="333"/>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332">
                                            <p:bg/>
                                          </p:spTgt>
                                        </p:tgtEl>
                                        <p:attrNameLst>
                                          <p:attrName>style.visibility</p:attrName>
                                        </p:attrNameLst>
                                      </p:cBhvr>
                                      <p:to>
                                        <p:strVal val="visible"/>
                                      </p:to>
                                    </p:set>
                                    <p:anim calcmode="lin" valueType="num">
                                      <p:cBhvr>
                                        <p:cTn id="11" dur="1000" fill="hold"/>
                                        <p:tgtEl>
                                          <p:spTgt spid="332">
                                            <p:bg/>
                                          </p:spTgt>
                                        </p:tgtEl>
                                        <p:attrNameLst>
                                          <p:attrName>ppt_w</p:attrName>
                                        </p:attrNameLst>
                                      </p:cBhvr>
                                      <p:tavLst>
                                        <p:tav tm="0">
                                          <p:val>
                                            <p:fltVal val="0"/>
                                          </p:val>
                                        </p:tav>
                                        <p:tav tm="100000">
                                          <p:val>
                                            <p:strVal val="#ppt_w"/>
                                          </p:val>
                                        </p:tav>
                                      </p:tavLst>
                                    </p:anim>
                                    <p:anim calcmode="lin" valueType="num">
                                      <p:cBhvr>
                                        <p:cTn id="12" dur="1000" fill="hold"/>
                                        <p:tgtEl>
                                          <p:spTgt spid="332">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332">
                                            <p:txEl>
                                              <p:pRg st="0" end="0"/>
                                            </p:txEl>
                                          </p:spTgt>
                                        </p:tgtEl>
                                        <p:attrNameLst>
                                          <p:attrName>style.visibility</p:attrName>
                                        </p:attrNameLst>
                                      </p:cBhvr>
                                      <p:to>
                                        <p:strVal val="visible"/>
                                      </p:to>
                                    </p:set>
                                    <p:anim calcmode="lin" valueType="num">
                                      <p:cBhvr>
                                        <p:cTn id="15" dur="1000" fill="hold"/>
                                        <p:tgtEl>
                                          <p:spTgt spid="33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32">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2500"/>
                            </p:stCondLst>
                            <p:childTnLst>
                              <p:par>
                                <p:cTn id="18" presetID="23" presetClass="entr" presetSubtype="32" fill="hold" grpId="2" nodeType="afterEffect">
                                  <p:stCondLst>
                                    <p:cond delay="0"/>
                                  </p:stCondLst>
                                  <p:iterate>
                                    <p:tmAbs val="0"/>
                                  </p:iterate>
                                  <p:childTnLst>
                                    <p:set>
                                      <p:cBhvr>
                                        <p:cTn id="19" fill="hold"/>
                                        <p:tgtEl>
                                          <p:spTgt spid="332">
                                            <p:txEl>
                                              <p:pRg st="1" end="1"/>
                                            </p:txEl>
                                          </p:spTgt>
                                        </p:tgtEl>
                                        <p:attrNameLst>
                                          <p:attrName>style.visibility</p:attrName>
                                        </p:attrNameLst>
                                      </p:cBhvr>
                                      <p:to>
                                        <p:strVal val="visible"/>
                                      </p:to>
                                    </p:set>
                                    <p:anim calcmode="lin" valueType="num">
                                      <p:cBhvr>
                                        <p:cTn id="20" dur="1000" fill="hold"/>
                                        <p:tgtEl>
                                          <p:spTgt spid="332">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32">
                                            <p:txEl>
                                              <p:pRg st="1" end="1"/>
                                            </p:txEl>
                                          </p:spTgt>
                                        </p:tgtEl>
                                        <p:attrNameLst>
                                          <p:attrName>ppt_h</p:attrName>
                                        </p:attrNameLst>
                                      </p:cBhvr>
                                      <p:tavLst>
                                        <p:tav tm="0">
                                          <p:val>
                                            <p:fltVal val="0"/>
                                          </p:val>
                                        </p:tav>
                                        <p:tav tm="100000">
                                          <p:val>
                                            <p:strVal val="#ppt_h"/>
                                          </p:val>
                                        </p:tav>
                                      </p:tavLst>
                                    </p:anim>
                                  </p:childTnLst>
                                </p:cTn>
                              </p:par>
                            </p:childTnLst>
                          </p:cTn>
                        </p:par>
                        <p:par>
                          <p:cTn id="22" fill="hold">
                            <p:stCondLst>
                              <p:cond delay="3500"/>
                            </p:stCondLst>
                            <p:childTnLst>
                              <p:par>
                                <p:cTn id="23" presetID="23" presetClass="entr" presetSubtype="32" fill="hold" grpId="2" nodeType="afterEffect">
                                  <p:stCondLst>
                                    <p:cond delay="0"/>
                                  </p:stCondLst>
                                  <p:iterate>
                                    <p:tmAbs val="0"/>
                                  </p:iterate>
                                  <p:childTnLst>
                                    <p:set>
                                      <p:cBhvr>
                                        <p:cTn id="24" fill="hold"/>
                                        <p:tgtEl>
                                          <p:spTgt spid="332">
                                            <p:txEl>
                                              <p:pRg st="2" end="2"/>
                                            </p:txEl>
                                          </p:spTgt>
                                        </p:tgtEl>
                                        <p:attrNameLst>
                                          <p:attrName>style.visibility</p:attrName>
                                        </p:attrNameLst>
                                      </p:cBhvr>
                                      <p:to>
                                        <p:strVal val="visible"/>
                                      </p:to>
                                    </p:set>
                                    <p:anim calcmode="lin" valueType="num">
                                      <p:cBhvr>
                                        <p:cTn id="25" dur="1000" fill="hold"/>
                                        <p:tgtEl>
                                          <p:spTgt spid="332">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32">
                                            <p:txEl>
                                              <p:pRg st="2" end="2"/>
                                            </p:txEl>
                                          </p:spTgt>
                                        </p:tgtEl>
                                        <p:attrNameLst>
                                          <p:attrName>ppt_h</p:attrName>
                                        </p:attrNameLst>
                                      </p:cBhvr>
                                      <p:tavLst>
                                        <p:tav tm="0">
                                          <p:val>
                                            <p:fltVal val="0"/>
                                          </p:val>
                                        </p:tav>
                                        <p:tav tm="100000">
                                          <p:val>
                                            <p:strVal val="#ppt_h"/>
                                          </p:val>
                                        </p:tav>
                                      </p:tavLst>
                                    </p:anim>
                                  </p:childTnLst>
                                </p:cTn>
                              </p:par>
                            </p:childTnLst>
                          </p:cTn>
                        </p:par>
                        <p:par>
                          <p:cTn id="27" fill="hold">
                            <p:stCondLst>
                              <p:cond delay="4500"/>
                            </p:stCondLst>
                            <p:childTnLst>
                              <p:par>
                                <p:cTn id="28" presetID="23" presetClass="entr" presetSubtype="32" fill="hold" grpId="2" nodeType="afterEffect">
                                  <p:stCondLst>
                                    <p:cond delay="0"/>
                                  </p:stCondLst>
                                  <p:iterate>
                                    <p:tmAbs val="0"/>
                                  </p:iterate>
                                  <p:childTnLst>
                                    <p:set>
                                      <p:cBhvr>
                                        <p:cTn id="29" fill="hold"/>
                                        <p:tgtEl>
                                          <p:spTgt spid="332">
                                            <p:txEl>
                                              <p:pRg st="3" end="3"/>
                                            </p:txEl>
                                          </p:spTgt>
                                        </p:tgtEl>
                                        <p:attrNameLst>
                                          <p:attrName>style.visibility</p:attrName>
                                        </p:attrNameLst>
                                      </p:cBhvr>
                                      <p:to>
                                        <p:strVal val="visible"/>
                                      </p:to>
                                    </p:set>
                                    <p:anim calcmode="lin" valueType="num">
                                      <p:cBhvr>
                                        <p:cTn id="30" dur="1000" fill="hold"/>
                                        <p:tgtEl>
                                          <p:spTgt spid="332">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32">
                                            <p:txEl>
                                              <p:pRg st="3" end="3"/>
                                            </p:txEl>
                                          </p:spTgt>
                                        </p:tgtEl>
                                        <p:attrNameLst>
                                          <p:attrName>ppt_h</p:attrName>
                                        </p:attrNameLst>
                                      </p:cBhvr>
                                      <p:tavLst>
                                        <p:tav tm="0">
                                          <p:val>
                                            <p:fltVal val="0"/>
                                          </p:val>
                                        </p:tav>
                                        <p:tav tm="100000">
                                          <p:val>
                                            <p:strVal val="#ppt_h"/>
                                          </p:val>
                                        </p:tav>
                                      </p:tavLst>
                                    </p:anim>
                                  </p:childTnLst>
                                </p:cTn>
                              </p:par>
                            </p:childTnLst>
                          </p:cTn>
                        </p:par>
                        <p:par>
                          <p:cTn id="32" fill="hold">
                            <p:stCondLst>
                              <p:cond delay="5500"/>
                            </p:stCondLst>
                            <p:childTnLst>
                              <p:par>
                                <p:cTn id="33" presetID="23" presetClass="entr" presetSubtype="32" fill="hold" grpId="2" nodeType="afterEffect">
                                  <p:stCondLst>
                                    <p:cond delay="0"/>
                                  </p:stCondLst>
                                  <p:iterate>
                                    <p:tmAbs val="0"/>
                                  </p:iterate>
                                  <p:childTnLst>
                                    <p:set>
                                      <p:cBhvr>
                                        <p:cTn id="34" fill="hold"/>
                                        <p:tgtEl>
                                          <p:spTgt spid="332">
                                            <p:txEl>
                                              <p:pRg st="4" end="4"/>
                                            </p:txEl>
                                          </p:spTgt>
                                        </p:tgtEl>
                                        <p:attrNameLst>
                                          <p:attrName>style.visibility</p:attrName>
                                        </p:attrNameLst>
                                      </p:cBhvr>
                                      <p:to>
                                        <p:strVal val="visible"/>
                                      </p:to>
                                    </p:set>
                                    <p:anim calcmode="lin" valueType="num">
                                      <p:cBhvr>
                                        <p:cTn id="35" dur="1000" fill="hold"/>
                                        <p:tgtEl>
                                          <p:spTgt spid="332">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32">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2" build="p" bldLvl="5" animBg="1" advAuto="0"/>
      <p:bldP spid="333" grpId="1" animBg="1" advAuto="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5" name="Bible in Hand_18138913.jpg"/>
          <p:cNvPicPr/>
          <p:nvPr/>
        </p:nvPicPr>
        <p:blipFill>
          <a:blip r:embed="rId2" cstate="screen">
            <a:alphaModFix amt="15493"/>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336" name="Shape 336"/>
          <p:cNvSpPr/>
          <p:nvPr/>
        </p:nvSpPr>
        <p:spPr>
          <a:xfrm>
            <a:off x="1899159" y="4732396"/>
            <a:ext cx="19365517" cy="668939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Autorita božia</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Slovo božie</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Láska božia</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Zákon boží</a:t>
            </a:r>
            <a:endParaRPr sz="38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3800" cap="all" spc="608" dirty="0" smtClean="0">
                <a:solidFill>
                  <a:srgbClr val="FFFFFF"/>
                </a:solidFill>
                <a:latin typeface="+mn-lt"/>
                <a:ea typeface="+mn-ea"/>
                <a:cs typeface="+mn-cs"/>
                <a:sym typeface="Helvetica Light"/>
              </a:rPr>
              <a:t>Učenie božie</a:t>
            </a:r>
            <a:endParaRPr sz="3800" cap="all" spc="608">
              <a:solidFill>
                <a:srgbClr val="FFFFFF"/>
              </a:solidFill>
              <a:latin typeface="+mn-lt"/>
              <a:ea typeface="+mn-ea"/>
              <a:cs typeface="+mn-cs"/>
              <a:sym typeface="Helvetica Light"/>
            </a:endParaRPr>
          </a:p>
        </p:txBody>
      </p:sp>
      <p:sp>
        <p:nvSpPr>
          <p:cNvPr id="337" name="Shape 337"/>
          <p:cNvSpPr>
            <a:spLocks noGrp="1"/>
          </p:cNvSpPr>
          <p:nvPr>
            <p:ph type="title" idx="4294967295"/>
          </p:nvPr>
        </p:nvSpPr>
        <p:spPr>
          <a:xfrm>
            <a:off x="6502684" y="1436208"/>
            <a:ext cx="11378632" cy="1806836"/>
          </a:xfrm>
          <a:prstGeom prst="rect">
            <a:avLst/>
          </a:prstGeom>
        </p:spPr>
        <p:txBody>
          <a:bodyPr lIns="0" tIns="0" rIns="0" bIns="0" anchor="t">
            <a:normAutofit/>
          </a:bodyPr>
          <a:lstStyle>
            <a:lvl1pPr marL="0" marR="0" defTabSz="800735">
              <a:defRPr sz="5626" cap="all" spc="900">
                <a:solidFill>
                  <a:srgbClr val="FFFFFF"/>
                </a:solidFill>
                <a:uFillTx/>
                <a:latin typeface="+mn-lt"/>
                <a:ea typeface="+mn-ea"/>
                <a:cs typeface="+mn-cs"/>
                <a:sym typeface="Helvetica Light"/>
              </a:defRPr>
            </a:lvl1pPr>
          </a:lstStyle>
          <a:p>
            <a:pPr lvl="0">
              <a:defRPr sz="1800" cap="none" spc="0">
                <a:solidFill>
                  <a:srgbClr val="000000"/>
                </a:solidFill>
              </a:defRPr>
            </a:pPr>
            <a:r>
              <a:rPr lang="sk-SK" sz="5626" cap="all" spc="900" dirty="0" smtClean="0">
                <a:solidFill>
                  <a:srgbClr val="FFFFFF"/>
                </a:solidFill>
              </a:rPr>
              <a:t>Základ božského systému</a:t>
            </a:r>
            <a:r>
              <a:rPr sz="5626" cap="all" spc="900" smtClean="0">
                <a:solidFill>
                  <a:srgbClr val="FFFFFF"/>
                </a:solidFill>
              </a:rPr>
              <a:t>:</a:t>
            </a:r>
            <a:endParaRPr sz="5626" cap="all" spc="90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37"/>
                                        </p:tgtEl>
                                        <p:attrNameLst>
                                          <p:attrName>style.visibility</p:attrName>
                                        </p:attrNameLst>
                                      </p:cBhvr>
                                      <p:to>
                                        <p:strVal val="visible"/>
                                      </p:to>
                                    </p:set>
                                    <p:animEffect transition="in" filter="wipe(left)">
                                      <p:cBhvr>
                                        <p:cTn id="7" dur="1500"/>
                                        <p:tgtEl>
                                          <p:spTgt spid="337"/>
                                        </p:tgtEl>
                                      </p:cBhvr>
                                    </p:animEffect>
                                  </p:childTnLst>
                                </p:cTn>
                              </p:par>
                            </p:childTnLst>
                          </p:cTn>
                        </p:par>
                        <p:par>
                          <p:cTn id="8" fill="hold">
                            <p:stCondLst>
                              <p:cond delay="1500"/>
                            </p:stCondLst>
                            <p:childTnLst>
                              <p:par>
                                <p:cTn id="9" presetID="23" presetClass="entr" presetSubtype="32" fill="hold" grpId="2" nodeType="afterEffect">
                                  <p:stCondLst>
                                    <p:cond delay="0"/>
                                  </p:stCondLst>
                                  <p:iterate>
                                    <p:tmAbs val="0"/>
                                  </p:iterate>
                                  <p:childTnLst>
                                    <p:set>
                                      <p:cBhvr>
                                        <p:cTn id="10" fill="hold"/>
                                        <p:tgtEl>
                                          <p:spTgt spid="336">
                                            <p:bg/>
                                          </p:spTgt>
                                        </p:tgtEl>
                                        <p:attrNameLst>
                                          <p:attrName>style.visibility</p:attrName>
                                        </p:attrNameLst>
                                      </p:cBhvr>
                                      <p:to>
                                        <p:strVal val="visible"/>
                                      </p:to>
                                    </p:set>
                                    <p:anim calcmode="lin" valueType="num">
                                      <p:cBhvr>
                                        <p:cTn id="11" dur="1000" fill="hold"/>
                                        <p:tgtEl>
                                          <p:spTgt spid="336">
                                            <p:bg/>
                                          </p:spTgt>
                                        </p:tgtEl>
                                        <p:attrNameLst>
                                          <p:attrName>ppt_w</p:attrName>
                                        </p:attrNameLst>
                                      </p:cBhvr>
                                      <p:tavLst>
                                        <p:tav tm="0">
                                          <p:val>
                                            <p:fltVal val="0"/>
                                          </p:val>
                                        </p:tav>
                                        <p:tav tm="100000">
                                          <p:val>
                                            <p:strVal val="#ppt_w"/>
                                          </p:val>
                                        </p:tav>
                                      </p:tavLst>
                                    </p:anim>
                                    <p:anim calcmode="lin" valueType="num">
                                      <p:cBhvr>
                                        <p:cTn id="12" dur="1000" fill="hold"/>
                                        <p:tgtEl>
                                          <p:spTgt spid="336">
                                            <p:bg/>
                                          </p:spTgt>
                                        </p:tgtEl>
                                        <p:attrNameLst>
                                          <p:attrName>ppt_h</p:attrName>
                                        </p:attrNameLst>
                                      </p:cBhvr>
                                      <p:tavLst>
                                        <p:tav tm="0">
                                          <p:val>
                                            <p:fltVal val="0"/>
                                          </p:val>
                                        </p:tav>
                                        <p:tav tm="100000">
                                          <p:val>
                                            <p:strVal val="#ppt_h"/>
                                          </p:val>
                                        </p:tav>
                                      </p:tavLst>
                                    </p:anim>
                                  </p:childTnLst>
                                </p:cTn>
                              </p:par>
                              <p:par>
                                <p:cTn id="13" presetID="23" presetClass="entr" presetSubtype="32" fill="hold" grpId="2">
                                  <p:stCondLst>
                                    <p:cond delay="0"/>
                                  </p:stCondLst>
                                  <p:iterate>
                                    <p:tmAbs val="0"/>
                                  </p:iterate>
                                  <p:childTnLst>
                                    <p:set>
                                      <p:cBhvr>
                                        <p:cTn id="14" fill="hold"/>
                                        <p:tgtEl>
                                          <p:spTgt spid="336">
                                            <p:txEl>
                                              <p:pRg st="0" end="0"/>
                                            </p:txEl>
                                          </p:spTgt>
                                        </p:tgtEl>
                                        <p:attrNameLst>
                                          <p:attrName>style.visibility</p:attrName>
                                        </p:attrNameLst>
                                      </p:cBhvr>
                                      <p:to>
                                        <p:strVal val="visible"/>
                                      </p:to>
                                    </p:set>
                                    <p:anim calcmode="lin" valueType="num">
                                      <p:cBhvr>
                                        <p:cTn id="15" dur="1000" fill="hold"/>
                                        <p:tgtEl>
                                          <p:spTgt spid="336">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36">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2500"/>
                            </p:stCondLst>
                            <p:childTnLst>
                              <p:par>
                                <p:cTn id="18" presetID="23" presetClass="entr" presetSubtype="32" fill="hold" grpId="2" nodeType="afterEffect">
                                  <p:stCondLst>
                                    <p:cond delay="0"/>
                                  </p:stCondLst>
                                  <p:iterate>
                                    <p:tmAbs val="0"/>
                                  </p:iterate>
                                  <p:childTnLst>
                                    <p:set>
                                      <p:cBhvr>
                                        <p:cTn id="19" fill="hold"/>
                                        <p:tgtEl>
                                          <p:spTgt spid="336">
                                            <p:txEl>
                                              <p:pRg st="1" end="1"/>
                                            </p:txEl>
                                          </p:spTgt>
                                        </p:tgtEl>
                                        <p:attrNameLst>
                                          <p:attrName>style.visibility</p:attrName>
                                        </p:attrNameLst>
                                      </p:cBhvr>
                                      <p:to>
                                        <p:strVal val="visible"/>
                                      </p:to>
                                    </p:set>
                                    <p:anim calcmode="lin" valueType="num">
                                      <p:cBhvr>
                                        <p:cTn id="20" dur="1000" fill="hold"/>
                                        <p:tgtEl>
                                          <p:spTgt spid="336">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36">
                                            <p:txEl>
                                              <p:pRg st="1" end="1"/>
                                            </p:txEl>
                                          </p:spTgt>
                                        </p:tgtEl>
                                        <p:attrNameLst>
                                          <p:attrName>ppt_h</p:attrName>
                                        </p:attrNameLst>
                                      </p:cBhvr>
                                      <p:tavLst>
                                        <p:tav tm="0">
                                          <p:val>
                                            <p:fltVal val="0"/>
                                          </p:val>
                                        </p:tav>
                                        <p:tav tm="100000">
                                          <p:val>
                                            <p:strVal val="#ppt_h"/>
                                          </p:val>
                                        </p:tav>
                                      </p:tavLst>
                                    </p:anim>
                                  </p:childTnLst>
                                </p:cTn>
                              </p:par>
                            </p:childTnLst>
                          </p:cTn>
                        </p:par>
                        <p:par>
                          <p:cTn id="22" fill="hold">
                            <p:stCondLst>
                              <p:cond delay="3500"/>
                            </p:stCondLst>
                            <p:childTnLst>
                              <p:par>
                                <p:cTn id="23" presetID="23" presetClass="entr" presetSubtype="32" fill="hold" grpId="2" nodeType="afterEffect">
                                  <p:stCondLst>
                                    <p:cond delay="0"/>
                                  </p:stCondLst>
                                  <p:iterate>
                                    <p:tmAbs val="0"/>
                                  </p:iterate>
                                  <p:childTnLst>
                                    <p:set>
                                      <p:cBhvr>
                                        <p:cTn id="24" fill="hold"/>
                                        <p:tgtEl>
                                          <p:spTgt spid="336">
                                            <p:txEl>
                                              <p:pRg st="2" end="2"/>
                                            </p:txEl>
                                          </p:spTgt>
                                        </p:tgtEl>
                                        <p:attrNameLst>
                                          <p:attrName>style.visibility</p:attrName>
                                        </p:attrNameLst>
                                      </p:cBhvr>
                                      <p:to>
                                        <p:strVal val="visible"/>
                                      </p:to>
                                    </p:set>
                                    <p:anim calcmode="lin" valueType="num">
                                      <p:cBhvr>
                                        <p:cTn id="25" dur="1000" fill="hold"/>
                                        <p:tgtEl>
                                          <p:spTgt spid="336">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36">
                                            <p:txEl>
                                              <p:pRg st="2" end="2"/>
                                            </p:txEl>
                                          </p:spTgt>
                                        </p:tgtEl>
                                        <p:attrNameLst>
                                          <p:attrName>ppt_h</p:attrName>
                                        </p:attrNameLst>
                                      </p:cBhvr>
                                      <p:tavLst>
                                        <p:tav tm="0">
                                          <p:val>
                                            <p:fltVal val="0"/>
                                          </p:val>
                                        </p:tav>
                                        <p:tav tm="100000">
                                          <p:val>
                                            <p:strVal val="#ppt_h"/>
                                          </p:val>
                                        </p:tav>
                                      </p:tavLst>
                                    </p:anim>
                                  </p:childTnLst>
                                </p:cTn>
                              </p:par>
                            </p:childTnLst>
                          </p:cTn>
                        </p:par>
                        <p:par>
                          <p:cTn id="27" fill="hold">
                            <p:stCondLst>
                              <p:cond delay="4500"/>
                            </p:stCondLst>
                            <p:childTnLst>
                              <p:par>
                                <p:cTn id="28" presetID="23" presetClass="entr" presetSubtype="32" fill="hold" grpId="2" nodeType="afterEffect">
                                  <p:stCondLst>
                                    <p:cond delay="0"/>
                                  </p:stCondLst>
                                  <p:iterate>
                                    <p:tmAbs val="0"/>
                                  </p:iterate>
                                  <p:childTnLst>
                                    <p:set>
                                      <p:cBhvr>
                                        <p:cTn id="29" fill="hold"/>
                                        <p:tgtEl>
                                          <p:spTgt spid="336">
                                            <p:txEl>
                                              <p:pRg st="3" end="3"/>
                                            </p:txEl>
                                          </p:spTgt>
                                        </p:tgtEl>
                                        <p:attrNameLst>
                                          <p:attrName>style.visibility</p:attrName>
                                        </p:attrNameLst>
                                      </p:cBhvr>
                                      <p:to>
                                        <p:strVal val="visible"/>
                                      </p:to>
                                    </p:set>
                                    <p:anim calcmode="lin" valueType="num">
                                      <p:cBhvr>
                                        <p:cTn id="30" dur="1000" fill="hold"/>
                                        <p:tgtEl>
                                          <p:spTgt spid="336">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36">
                                            <p:txEl>
                                              <p:pRg st="3" end="3"/>
                                            </p:txEl>
                                          </p:spTgt>
                                        </p:tgtEl>
                                        <p:attrNameLst>
                                          <p:attrName>ppt_h</p:attrName>
                                        </p:attrNameLst>
                                      </p:cBhvr>
                                      <p:tavLst>
                                        <p:tav tm="0">
                                          <p:val>
                                            <p:fltVal val="0"/>
                                          </p:val>
                                        </p:tav>
                                        <p:tav tm="100000">
                                          <p:val>
                                            <p:strVal val="#ppt_h"/>
                                          </p:val>
                                        </p:tav>
                                      </p:tavLst>
                                    </p:anim>
                                  </p:childTnLst>
                                </p:cTn>
                              </p:par>
                            </p:childTnLst>
                          </p:cTn>
                        </p:par>
                        <p:par>
                          <p:cTn id="32" fill="hold">
                            <p:stCondLst>
                              <p:cond delay="5500"/>
                            </p:stCondLst>
                            <p:childTnLst>
                              <p:par>
                                <p:cTn id="33" presetID="23" presetClass="entr" presetSubtype="32" fill="hold" grpId="2" nodeType="afterEffect">
                                  <p:stCondLst>
                                    <p:cond delay="0"/>
                                  </p:stCondLst>
                                  <p:iterate>
                                    <p:tmAbs val="0"/>
                                  </p:iterate>
                                  <p:childTnLst>
                                    <p:set>
                                      <p:cBhvr>
                                        <p:cTn id="34" fill="hold"/>
                                        <p:tgtEl>
                                          <p:spTgt spid="336">
                                            <p:txEl>
                                              <p:pRg st="4" end="4"/>
                                            </p:txEl>
                                          </p:spTgt>
                                        </p:tgtEl>
                                        <p:attrNameLst>
                                          <p:attrName>style.visibility</p:attrName>
                                        </p:attrNameLst>
                                      </p:cBhvr>
                                      <p:to>
                                        <p:strVal val="visible"/>
                                      </p:to>
                                    </p:set>
                                    <p:anim calcmode="lin" valueType="num">
                                      <p:cBhvr>
                                        <p:cTn id="35" dur="1000" fill="hold"/>
                                        <p:tgtEl>
                                          <p:spTgt spid="336">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36">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 grpId="2" build="p" bldLvl="5" animBg="1" advAuto="0"/>
      <p:bldP spid="337" grpId="1" animBg="1" advAuto="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 name="Shape 339"/>
          <p:cNvSpPr/>
          <p:nvPr/>
        </p:nvSpPr>
        <p:spPr>
          <a:xfrm>
            <a:off x="913663" y="693648"/>
            <a:ext cx="11772500" cy="42560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počul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iný</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hlas</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neba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ktorý</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hovoril</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Vyjdite</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neho</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mô</a:t>
            </a:r>
            <a:r>
              <a:rPr lang="en-US" sz="5000" dirty="0" err="1" smtClean="0">
                <a:solidFill>
                  <a:schemeClr val="tx1"/>
                </a:solidFill>
                <a:latin typeface="+mn-lt"/>
                <a:ea typeface="+mn-ea"/>
                <a:cs typeface="+mn-cs"/>
                <a:sym typeface="Helvetica Light"/>
              </a:rPr>
              <a:t>j</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ľude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nezúčastnili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hriechov</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nedostali</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rán</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pic>
        <p:nvPicPr>
          <p:cNvPr id="340" name="Slide 24f.jpg"/>
          <p:cNvPicPr/>
          <p:nvPr/>
        </p:nvPicPr>
        <p:blipFill>
          <a:blip r:embed="rId2" cstate="screen">
            <a:extLst>
              <a:ext uri="{28A0092B-C50C-407E-A947-70E740481C1C}">
                <a14:useLocalDpi xmlns:a14="http://schemas.microsoft.com/office/drawing/2010/main"/>
              </a:ext>
            </a:extLst>
          </a:blip>
          <a:srcRect/>
          <a:stretch>
            <a:fillRect/>
          </a:stretch>
        </p:blipFill>
        <p:spPr>
          <a:xfrm>
            <a:off x="13229854" y="-169599"/>
            <a:ext cx="11531814" cy="14614149"/>
          </a:xfrm>
          <a:prstGeom prst="rect">
            <a:avLst/>
          </a:prstGeom>
          <a:ln w="12700">
            <a:miter lim="400000"/>
          </a:ln>
        </p:spPr>
      </p:pic>
      <p:sp>
        <p:nvSpPr>
          <p:cNvPr id="341" name="Shape 341"/>
          <p:cNvSpPr/>
          <p:nvPr/>
        </p:nvSpPr>
        <p:spPr>
          <a:xfrm>
            <a:off x="1209729" y="4924207"/>
            <a:ext cx="11180368" cy="430887"/>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2800" cap="all" spc="448">
                <a:latin typeface="+mn-lt"/>
                <a:ea typeface="+mn-ea"/>
                <a:cs typeface="+mn-cs"/>
                <a:sym typeface="Helvetica Light"/>
              </a:defRPr>
            </a:lvl1pPr>
          </a:lstStyle>
          <a:p>
            <a:pPr lvl="0">
              <a:defRPr sz="1800" cap="none" spc="0">
                <a:solidFill>
                  <a:srgbClr val="000000"/>
                </a:solidFill>
              </a:defRPr>
            </a:pPr>
            <a:r>
              <a:rPr sz="2800" cap="all" spc="448">
                <a:solidFill>
                  <a:srgbClr val="FFFFFF"/>
                </a:solidFill>
              </a:rPr>
              <a:t>- </a:t>
            </a:r>
            <a:r>
              <a:rPr lang="en-US" sz="2800" cap="all" spc="448" dirty="0" err="1" smtClean="0">
                <a:solidFill>
                  <a:srgbClr val="FFFFFF"/>
                </a:solidFill>
              </a:rPr>
              <a:t>Zjavenie</a:t>
            </a:r>
            <a:r>
              <a:rPr sz="2800" cap="all" spc="448" smtClean="0">
                <a:solidFill>
                  <a:srgbClr val="FFFFFF"/>
                </a:solidFill>
              </a:rPr>
              <a:t> </a:t>
            </a:r>
            <a:r>
              <a:rPr sz="2800" cap="all" spc="448">
                <a:solidFill>
                  <a:srgbClr val="FFFFFF"/>
                </a:solidFill>
              </a:rPr>
              <a:t>18: 4</a:t>
            </a:r>
          </a:p>
        </p:txBody>
      </p:sp>
    </p:spTree>
  </p:cSld>
  <p:clrMapOvr>
    <a:masterClrMapping/>
  </p:clrMapOvr>
  <p:transition spd="slow">
    <p:dissolv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 name="Shape 343"/>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44" name="Shape 344"/>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Môžeme identifikovať čistú</a:t>
            </a:r>
            <a:r>
              <a:rPr sz="5000" smtClean="0">
                <a:solidFill>
                  <a:srgbClr val="FFFFFF"/>
                </a:solidFill>
              </a:rPr>
              <a:t> </a:t>
            </a:r>
            <a:r>
              <a:rPr lang="sk-SK" sz="5000" dirty="0" smtClean="0">
                <a:solidFill>
                  <a:srgbClr val="FFFFFF"/>
                </a:solidFill>
              </a:rPr>
              <a:t>ženu zo</a:t>
            </a:r>
            <a:r>
              <a:rPr sz="5000" smtClean="0">
                <a:solidFill>
                  <a:srgbClr val="FFFFFF"/>
                </a:solidFill>
              </a:rPr>
              <a:t> </a:t>
            </a:r>
            <a:r>
              <a:rPr lang="en-US" sz="5000" dirty="0" err="1" smtClean="0">
                <a:solidFill>
                  <a:srgbClr val="FFFFFF"/>
                </a:solidFill>
              </a:rPr>
              <a:t>Zjaveni</a:t>
            </a:r>
            <a:r>
              <a:rPr lang="sk-SK" sz="5000" dirty="0" smtClean="0">
                <a:solidFill>
                  <a:srgbClr val="FFFFFF"/>
                </a:solidFill>
              </a:rPr>
              <a:t>a Jána</a:t>
            </a:r>
            <a:r>
              <a:rPr sz="5000" smtClean="0">
                <a:solidFill>
                  <a:srgbClr val="FFFFFF"/>
                </a:solidFill>
              </a:rPr>
              <a:t>?</a:t>
            </a:r>
            <a:endParaRPr sz="5000">
              <a:solidFill>
                <a:srgbClr val="FFFFFF"/>
              </a:solidFill>
            </a:endParaRPr>
          </a:p>
        </p:txBody>
      </p:sp>
      <p:sp>
        <p:nvSpPr>
          <p:cNvPr id="345" name="Shape 345"/>
          <p:cNvSpPr/>
          <p:nvPr/>
        </p:nvSpPr>
        <p:spPr>
          <a:xfrm>
            <a:off x="913663" y="75212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A </a:t>
            </a:r>
            <a:r>
              <a:rPr lang="en-US" sz="5400" dirty="0" err="1" smtClean="0">
                <a:solidFill>
                  <a:schemeClr val="tx1"/>
                </a:solidFill>
              </a:rPr>
              <a:t>keď</a:t>
            </a:r>
            <a:r>
              <a:rPr lang="en-US" sz="5400" dirty="0" smtClean="0">
                <a:solidFill>
                  <a:schemeClr val="tx1"/>
                </a:solidFill>
              </a:rPr>
              <a:t> </a:t>
            </a:r>
            <a:r>
              <a:rPr lang="en-US" sz="5400" dirty="0" err="1" smtClean="0">
                <a:solidFill>
                  <a:schemeClr val="tx1"/>
                </a:solidFill>
              </a:rPr>
              <a:t>videl</a:t>
            </a:r>
            <a:r>
              <a:rPr lang="en-US" sz="5400" dirty="0" smtClean="0">
                <a:solidFill>
                  <a:schemeClr val="tx1"/>
                </a:solidFill>
              </a:rPr>
              <a:t> </a:t>
            </a:r>
            <a:r>
              <a:rPr lang="en-US" sz="5400" dirty="0" err="1" smtClean="0">
                <a:solidFill>
                  <a:schemeClr val="tx1"/>
                </a:solidFill>
              </a:rPr>
              <a:t>drak</a:t>
            </a:r>
            <a:r>
              <a:rPr lang="en-US" sz="5400" dirty="0" smtClean="0">
                <a:solidFill>
                  <a:schemeClr val="tx1"/>
                </a:solidFill>
              </a:rPr>
              <a:t>, </a:t>
            </a:r>
            <a:r>
              <a:rPr lang="en-US" sz="5400" dirty="0" err="1" smtClean="0">
                <a:solidFill>
                  <a:schemeClr val="tx1"/>
                </a:solidFill>
              </a:rPr>
              <a:t>že</a:t>
            </a:r>
            <a:r>
              <a:rPr lang="en-US" sz="5400" dirty="0" smtClean="0">
                <a:solidFill>
                  <a:schemeClr val="tx1"/>
                </a:solidFill>
              </a:rPr>
              <a:t> je </a:t>
            </a:r>
            <a:r>
              <a:rPr lang="sk-SK" sz="5400" dirty="0" smtClean="0">
                <a:solidFill>
                  <a:schemeClr val="tx1"/>
                </a:solidFill>
              </a:rPr>
              <a:t>z</a:t>
            </a:r>
            <a:r>
              <a:rPr lang="en-US" sz="5400" dirty="0" err="1" smtClean="0">
                <a:solidFill>
                  <a:schemeClr val="tx1"/>
                </a:solidFill>
              </a:rPr>
              <a:t>vrhnutý</a:t>
            </a:r>
            <a:r>
              <a:rPr lang="en-US" sz="5400" dirty="0" smtClean="0">
                <a:solidFill>
                  <a:schemeClr val="tx1"/>
                </a:solidFill>
              </a:rPr>
              <a:t> </a:t>
            </a:r>
            <a:r>
              <a:rPr lang="en-US" sz="5400" dirty="0" err="1" smtClean="0">
                <a:solidFill>
                  <a:schemeClr val="tx1"/>
                </a:solidFill>
              </a:rPr>
              <a:t>na</a:t>
            </a:r>
            <a:r>
              <a:rPr lang="en-US" sz="5400" dirty="0" smtClean="0">
                <a:solidFill>
                  <a:schemeClr val="tx1"/>
                </a:solidFill>
              </a:rPr>
              <a:t> </a:t>
            </a:r>
            <a:r>
              <a:rPr lang="en-US" sz="5400" dirty="0" err="1" smtClean="0">
                <a:solidFill>
                  <a:schemeClr val="tx1"/>
                </a:solidFill>
              </a:rPr>
              <a:t>zem</a:t>
            </a:r>
            <a:r>
              <a:rPr lang="en-US" sz="5400" dirty="0" smtClean="0">
                <a:solidFill>
                  <a:schemeClr val="tx1"/>
                </a:solidFill>
              </a:rPr>
              <a:t>, </a:t>
            </a:r>
            <a:r>
              <a:rPr lang="sk-SK" sz="5400" dirty="0" smtClean="0">
                <a:solidFill>
                  <a:schemeClr val="tx1"/>
                </a:solidFill>
              </a:rPr>
              <a:t>prenasledoval</a:t>
            </a:r>
            <a:r>
              <a:rPr lang="en-US" sz="5400" dirty="0" smtClean="0">
                <a:solidFill>
                  <a:schemeClr val="tx1"/>
                </a:solidFill>
              </a:rPr>
              <a:t> </a:t>
            </a:r>
            <a:r>
              <a:rPr lang="en-US" sz="5400" dirty="0" err="1" smtClean="0">
                <a:solidFill>
                  <a:schemeClr val="tx1"/>
                </a:solidFill>
              </a:rPr>
              <a:t>ženu</a:t>
            </a:r>
            <a:r>
              <a:rPr lang="en-US" sz="5400" dirty="0" smtClean="0">
                <a:solidFill>
                  <a:schemeClr val="tx1"/>
                </a:solidFill>
              </a:rPr>
              <a:t>, </a:t>
            </a:r>
            <a:r>
              <a:rPr lang="en-US" sz="5400" dirty="0" err="1" smtClean="0">
                <a:solidFill>
                  <a:schemeClr val="tx1"/>
                </a:solidFill>
              </a:rPr>
              <a:t>ktorá</a:t>
            </a:r>
            <a:r>
              <a:rPr lang="en-US" sz="5400" dirty="0" smtClean="0">
                <a:solidFill>
                  <a:schemeClr val="tx1"/>
                </a:solidFill>
              </a:rPr>
              <a:t> </a:t>
            </a:r>
            <a:r>
              <a:rPr lang="en-US" sz="5400" dirty="0" err="1" smtClean="0">
                <a:solidFill>
                  <a:schemeClr val="tx1"/>
                </a:solidFill>
              </a:rPr>
              <a:t>porodila</a:t>
            </a:r>
            <a:r>
              <a:rPr lang="en-US" sz="5400" dirty="0" smtClean="0">
                <a:solidFill>
                  <a:schemeClr val="tx1"/>
                </a:solidFill>
              </a:rPr>
              <a:t> </a:t>
            </a:r>
            <a:r>
              <a:rPr lang="en-US" sz="5400" dirty="0" err="1" smtClean="0">
                <a:solidFill>
                  <a:schemeClr val="tx1"/>
                </a:solidFill>
              </a:rPr>
              <a:t>toho</a:t>
            </a:r>
            <a:r>
              <a:rPr lang="en-US" sz="5400" dirty="0" smtClean="0">
                <a:solidFill>
                  <a:schemeClr val="tx1"/>
                </a:solidFill>
              </a:rPr>
              <a:t> </a:t>
            </a:r>
            <a:r>
              <a:rPr lang="en-US" sz="5400" dirty="0" err="1" smtClean="0">
                <a:solidFill>
                  <a:schemeClr val="tx1"/>
                </a:solidFill>
              </a:rPr>
              <a:t>chlapca</a:t>
            </a:r>
            <a:r>
              <a:rPr sz="5000" smtClean="0">
                <a:solidFill>
                  <a:srgbClr val="FFFFFF"/>
                </a:solidFill>
              </a:rPr>
              <a:t>.”</a:t>
            </a:r>
            <a:endParaRPr sz="5000">
              <a:solidFill>
                <a:srgbClr val="FFFFFF"/>
              </a:solidFill>
            </a:endParaRPr>
          </a:p>
        </p:txBody>
      </p:sp>
      <p:pic>
        <p:nvPicPr>
          <p:cNvPr id="346" name="GoodSalt-smcas0105.jpg"/>
          <p:cNvPicPr/>
          <p:nvPr/>
        </p:nvPicPr>
        <p:blipFill>
          <a:blip r:embed="rId2" cstate="screen">
            <a:extLst>
              <a:ext uri="{28A0092B-C50C-407E-A947-70E740481C1C}">
                <a14:useLocalDpi xmlns:a14="http://schemas.microsoft.com/office/drawing/2010/main"/>
              </a:ext>
            </a:extLst>
          </a:blip>
          <a:srcRect/>
          <a:stretch>
            <a:fillRect/>
          </a:stretch>
        </p:blipFill>
        <p:spPr>
          <a:xfrm>
            <a:off x="13229853" y="-169599"/>
            <a:ext cx="11531814" cy="14614149"/>
          </a:xfrm>
          <a:prstGeom prst="rect">
            <a:avLst/>
          </a:prstGeom>
          <a:ln w="12700">
            <a:miter lim="400000"/>
          </a:ln>
        </p:spPr>
      </p:pic>
      <p:sp>
        <p:nvSpPr>
          <p:cNvPr id="347" name="Shape 347"/>
          <p:cNvSpPr/>
          <p:nvPr/>
        </p:nvSpPr>
        <p:spPr>
          <a:xfrm>
            <a:off x="969331" y="115488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12:13</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345"/>
                                        </p:tgtEl>
                                        <p:attrNameLst>
                                          <p:attrName>style.visibility</p:attrName>
                                        </p:attrNameLst>
                                      </p:cBhvr>
                                      <p:to>
                                        <p:strVal val="visible"/>
                                      </p:to>
                                    </p:set>
                                    <p:animEffect transition="in" filter="dissolve">
                                      <p:cBhvr>
                                        <p:cTn id="7" dur="1000"/>
                                        <p:tgtEl>
                                          <p:spTgt spid="34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347"/>
                                        </p:tgtEl>
                                        <p:attrNameLst>
                                          <p:attrName>style.visibility</p:attrName>
                                        </p:attrNameLst>
                                      </p:cBhvr>
                                      <p:to>
                                        <p:strVal val="visible"/>
                                      </p:to>
                                    </p:set>
                                    <p:animEffect transition="in" filter="dissolve">
                                      <p:cBhvr>
                                        <p:cTn id="11" dur="1000"/>
                                        <p:tgtEl>
                                          <p:spTgt spid="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 grpId="1" animBg="1" advAuto="0"/>
      <p:bldP spid="347" grpId="2" animBg="1" advAuto="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 name="Shape 349"/>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51" name="Shape 351"/>
          <p:cNvSpPr/>
          <p:nvPr/>
        </p:nvSpPr>
        <p:spPr>
          <a:xfrm>
            <a:off x="673265" y="6538738"/>
            <a:ext cx="11772500" cy="470994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Ale </a:t>
            </a:r>
            <a:r>
              <a:rPr lang="en-US" sz="5000" dirty="0" err="1" smtClean="0">
                <a:solidFill>
                  <a:schemeClr val="tx1"/>
                </a:solidFill>
                <a:latin typeface="+mn-lt"/>
                <a:ea typeface="+mn-ea"/>
                <a:cs typeface="+mn-cs"/>
                <a:sym typeface="Helvetica Light"/>
              </a:rPr>
              <a:t>žene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dal</a:t>
            </a:r>
            <a:r>
              <a:rPr lang="sk-SK" sz="5000" dirty="0" smtClean="0">
                <a:solidFill>
                  <a:schemeClr val="tx1"/>
                </a:solidFill>
                <a:latin typeface="+mn-lt"/>
                <a:ea typeface="+mn-ea"/>
                <a:cs typeface="+mn-cs"/>
                <a:sym typeface="Helvetica Light"/>
              </a:rPr>
              <a:t>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dve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krýdla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toho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veľkého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orla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odletela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púšť</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svoje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miesto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kde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budú</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živiť</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čas</a:t>
            </a:r>
            <a:r>
              <a:rPr lang="en-US" sz="5000" b="1" i="1" dirty="0" smtClean="0">
                <a:solidFill>
                  <a:schemeClr val="tx1"/>
                </a:solidFill>
                <a:latin typeface="+mn-lt"/>
                <a:ea typeface="+mn-ea"/>
                <a:cs typeface="+mn-cs"/>
                <a:sym typeface="Helvetica Light"/>
              </a:rPr>
              <a:t> a </a:t>
            </a:r>
            <a:r>
              <a:rPr lang="en-US" sz="5000" b="1" i="1" dirty="0" err="1" smtClean="0">
                <a:solidFill>
                  <a:schemeClr val="tx1"/>
                </a:solidFill>
                <a:latin typeface="+mn-lt"/>
                <a:ea typeface="+mn-ea"/>
                <a:cs typeface="+mn-cs"/>
                <a:sym typeface="Helvetica Light"/>
              </a:rPr>
              <a:t>časy</a:t>
            </a:r>
            <a:r>
              <a:rPr lang="en-US" sz="5000" b="1" i="1" dirty="0" smtClean="0">
                <a:solidFill>
                  <a:schemeClr val="tx1"/>
                </a:solidFill>
                <a:latin typeface="+mn-lt"/>
                <a:ea typeface="+mn-ea"/>
                <a:cs typeface="+mn-cs"/>
                <a:sym typeface="Helvetica Light"/>
              </a:rPr>
              <a:t> a </a:t>
            </a:r>
            <a:r>
              <a:rPr lang="en-US" sz="5000" b="1" i="1" dirty="0" err="1" smtClean="0">
                <a:solidFill>
                  <a:schemeClr val="tx1"/>
                </a:solidFill>
                <a:latin typeface="+mn-lt"/>
                <a:ea typeface="+mn-ea"/>
                <a:cs typeface="+mn-cs"/>
                <a:sym typeface="Helvetica Light"/>
              </a:rPr>
              <a:t>pol</a:t>
            </a:r>
            <a:r>
              <a:rPr lang="en-US" sz="5000" b="1" i="1"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času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preč</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od</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tvári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hada</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pic>
        <p:nvPicPr>
          <p:cNvPr id="352" name="GoodSalt-smcas0105.jpg"/>
          <p:cNvPicPr/>
          <p:nvPr/>
        </p:nvPicPr>
        <p:blipFill>
          <a:blip r:embed="rId2" cstate="screen">
            <a:extLst>
              <a:ext uri="{28A0092B-C50C-407E-A947-70E740481C1C}">
                <a14:useLocalDpi xmlns:a14="http://schemas.microsoft.com/office/drawing/2010/main"/>
              </a:ext>
            </a:extLst>
          </a:blip>
          <a:srcRect/>
          <a:stretch>
            <a:fillRect/>
          </a:stretch>
        </p:blipFill>
        <p:spPr>
          <a:xfrm>
            <a:off x="13229853" y="-169599"/>
            <a:ext cx="11531814" cy="14614149"/>
          </a:xfrm>
          <a:prstGeom prst="rect">
            <a:avLst/>
          </a:prstGeom>
          <a:ln w="12700">
            <a:miter lim="400000"/>
          </a:ln>
        </p:spPr>
      </p:pic>
      <p:sp>
        <p:nvSpPr>
          <p:cNvPr id="353" name="Shape 353"/>
          <p:cNvSpPr/>
          <p:nvPr/>
        </p:nvSpPr>
        <p:spPr>
          <a:xfrm>
            <a:off x="969331" y="115488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12:14</a:t>
            </a:r>
          </a:p>
        </p:txBody>
      </p:sp>
      <p:sp>
        <p:nvSpPr>
          <p:cNvPr id="7" name="Shape 344"/>
          <p:cNvSpPr txBox="1">
            <a:spLocks/>
          </p:cNvSpPr>
          <p:nvPr/>
        </p:nvSpPr>
        <p:spPr>
          <a:xfrm>
            <a:off x="793622" y="2918653"/>
            <a:ext cx="11531785"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marL="755952" marR="0" lvl="0" indent="-755952" algn="l" defTabSz="825500" eaLnBrk="1" fontAlgn="auto" latinLnBrk="0" hangingPunct="1">
              <a:lnSpc>
                <a:spcPct val="100000"/>
              </a:lnSpc>
              <a:spcBef>
                <a:spcPts val="5900"/>
              </a:spcBef>
              <a:spcAft>
                <a:spcPts val="0"/>
              </a:spcAft>
              <a:buClrTx/>
              <a:buSzPct val="90000"/>
              <a:buFontTx/>
              <a:buChar char="•"/>
              <a:tabLst/>
              <a:defRPr sz="1800">
                <a:solidFill>
                  <a:srgbClr val="000000"/>
                </a:solidFill>
              </a:defRPr>
            </a:pPr>
            <a:r>
              <a:rPr kumimoji="0" lang="sk-SK" sz="5000" b="0" i="0" u="none" strike="noStrike" kern="0" cap="none" spc="0" normalizeH="0" baseline="0" noProof="0" dirty="0" smtClean="0">
                <a:ln>
                  <a:noFill/>
                </a:ln>
                <a:solidFill>
                  <a:srgbClr val="FFFFFF"/>
                </a:solidFill>
                <a:effectLst/>
                <a:uLnTx/>
                <a:uFillTx/>
                <a:latin typeface="+mn-lt"/>
                <a:ea typeface="+mn-ea"/>
                <a:cs typeface="+mn-cs"/>
                <a:sym typeface="Helvetica Light"/>
              </a:rPr>
              <a:t>Môžeme identifikovať čistú ženu zo Zjavenia Jána?</a:t>
            </a:r>
            <a:endParaRPr kumimoji="0" lang="sk-SK" sz="5000" b="0" i="0" u="none" strike="noStrike" kern="0" cap="none" spc="0" normalizeH="0" baseline="0" noProof="0" dirty="0">
              <a:ln>
                <a:noFill/>
              </a:ln>
              <a:solidFill>
                <a:srgbClr val="FFFFFF"/>
              </a:solidFill>
              <a:effectLst/>
              <a:uLnTx/>
              <a:uFillTx/>
              <a:latin typeface="+mn-lt"/>
              <a:ea typeface="+mn-ea"/>
              <a:cs typeface="+mn-cs"/>
              <a:sym typeface="Helvetica Light"/>
            </a:endParaRPr>
          </a:p>
        </p:txBody>
      </p:sp>
    </p:spTree>
  </p:cSld>
  <p:clrMapOvr>
    <a:masterClrMapping/>
  </p:clrMapOvr>
  <p:transition spd="slow">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5"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sp>
        <p:nvSpPr>
          <p:cNvPr id="356" name="Shape 356"/>
          <p:cNvSpPr>
            <a:spLocks noGrp="1"/>
          </p:cNvSpPr>
          <p:nvPr>
            <p:ph type="title" idx="4294967295"/>
          </p:nvPr>
        </p:nvSpPr>
        <p:spPr>
          <a:xfrm>
            <a:off x="868860" y="1152623"/>
            <a:ext cx="9403463" cy="983117"/>
          </a:xfrm>
          <a:prstGeom prst="rect">
            <a:avLst/>
          </a:prstGeom>
        </p:spPr>
        <p:txBody>
          <a:bodyPr lIns="0" tIns="0" rIns="0" bIns="0" anchor="t">
            <a:normAutofit/>
          </a:bodyPr>
          <a:lstStyle>
            <a:lvl1pPr marL="0" marR="0" algn="l" defTabSz="767715">
              <a:defRPr sz="5766" cap="all" spc="922">
                <a:solidFill>
                  <a:srgbClr val="FFFFFF"/>
                </a:solidFill>
                <a:uFillTx/>
                <a:latin typeface="+mn-lt"/>
                <a:ea typeface="+mn-ea"/>
                <a:cs typeface="+mn-cs"/>
                <a:sym typeface="Helvetica Light"/>
              </a:defRPr>
            </a:lvl1pPr>
          </a:lstStyle>
          <a:p>
            <a:pPr lvl="0">
              <a:defRPr sz="1800" cap="none" spc="0">
                <a:solidFill>
                  <a:srgbClr val="000000"/>
                </a:solidFill>
              </a:defRPr>
            </a:pPr>
            <a:r>
              <a:rPr lang="sk-SK" sz="5766" cap="all" spc="922" dirty="0" smtClean="0">
                <a:solidFill>
                  <a:srgbClr val="FFFFFF"/>
                </a:solidFill>
              </a:rPr>
              <a:t>Božia cirkev</a:t>
            </a:r>
            <a:r>
              <a:rPr sz="5766" cap="all" spc="922" smtClean="0">
                <a:solidFill>
                  <a:srgbClr val="FFFFFF"/>
                </a:solidFill>
              </a:rPr>
              <a:t>:</a:t>
            </a:r>
            <a:endParaRPr sz="5766" cap="all" spc="922">
              <a:solidFill>
                <a:srgbClr val="FFFFFF"/>
              </a:solidFill>
            </a:endParaRPr>
          </a:p>
        </p:txBody>
      </p:sp>
      <p:sp>
        <p:nvSpPr>
          <p:cNvPr id="357" name="Shape 357"/>
          <p:cNvSpPr/>
          <p:nvPr/>
        </p:nvSpPr>
        <p:spPr>
          <a:xfrm>
            <a:off x="867060" y="1855709"/>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lang="sk-SK" sz="5000" dirty="0" smtClean="0">
                <a:solidFill>
                  <a:srgbClr val="FFFFFF"/>
                </a:solidFill>
              </a:rPr>
              <a:t>Vychádza z „úkrytu“</a:t>
            </a:r>
            <a:r>
              <a:rPr sz="5000" smtClean="0">
                <a:solidFill>
                  <a:srgbClr val="FFFFFF"/>
                </a:solidFill>
              </a:rPr>
              <a:t> </a:t>
            </a:r>
            <a:r>
              <a:rPr lang="sk-SK" sz="5000" dirty="0" smtClean="0">
                <a:solidFill>
                  <a:srgbClr val="FFFFFF"/>
                </a:solidFill>
              </a:rPr>
              <a:t>po roku</a:t>
            </a:r>
            <a:r>
              <a:rPr sz="5000" smtClean="0">
                <a:solidFill>
                  <a:srgbClr val="FFFFFF"/>
                </a:solidFill>
              </a:rPr>
              <a:t> </a:t>
            </a:r>
            <a:r>
              <a:rPr sz="5000">
                <a:solidFill>
                  <a:srgbClr val="FFFFFF"/>
                </a:solidFill>
              </a:rPr>
              <a:t>1798.</a:t>
            </a:r>
          </a:p>
        </p:txBody>
      </p:sp>
      <p:pic>
        <p:nvPicPr>
          <p:cNvPr id="358" name="Picture 357"/>
          <p:cNvPicPr/>
          <p:nvPr/>
        </p:nvPicPr>
        <p:blipFill>
          <a:blip r:embed="rId3">
            <a:extLst/>
          </a:blip>
          <a:stretch>
            <a:fillRect/>
          </a:stretch>
        </p:blipFill>
        <p:spPr>
          <a:xfrm rot="21301824">
            <a:off x="12781011" y="895530"/>
            <a:ext cx="6703477" cy="9294277"/>
          </a:xfrm>
          <a:prstGeom prst="rect">
            <a:avLst/>
          </a:prstGeom>
          <a:effectLst>
            <a:outerShdw blurRad="190500" dist="8455" dir="5400000" rotWithShape="0">
              <a:srgbClr val="000000"/>
            </a:outerShdw>
          </a:effectLst>
        </p:spPr>
      </p:pic>
      <p:pic>
        <p:nvPicPr>
          <p:cNvPr id="359" name="Picture 358"/>
          <p:cNvPicPr/>
          <p:nvPr/>
        </p:nvPicPr>
        <p:blipFill>
          <a:blip r:embed="rId4">
            <a:extLst/>
          </a:blip>
          <a:stretch>
            <a:fillRect/>
          </a:stretch>
        </p:blipFill>
        <p:spPr>
          <a:xfrm rot="324730">
            <a:off x="17312214" y="3409408"/>
            <a:ext cx="6096737" cy="9434762"/>
          </a:xfrm>
          <a:prstGeom prst="rect">
            <a:avLst/>
          </a:prstGeom>
          <a:effectLst>
            <a:outerShdw blurRad="190500" dist="8455" dir="5400000" rotWithShape="0">
              <a:srgbClr val="000000"/>
            </a:outerShdw>
          </a:effectLst>
        </p:spPr>
      </p:pic>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356"/>
                                        </p:tgtEl>
                                        <p:attrNameLst>
                                          <p:attrName>style.visibility</p:attrName>
                                        </p:attrNameLst>
                                      </p:cBhvr>
                                      <p:to>
                                        <p:strVal val="visible"/>
                                      </p:to>
                                    </p:set>
                                    <p:animEffect transition="in" filter="wipe(left)">
                                      <p:cBhvr>
                                        <p:cTn id="7" dur="1500"/>
                                        <p:tgtEl>
                                          <p:spTgt spid="356"/>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357"/>
                                        </p:tgtEl>
                                        <p:attrNameLst>
                                          <p:attrName>style.visibility</p:attrName>
                                        </p:attrNameLst>
                                      </p:cBhvr>
                                      <p:to>
                                        <p:strVal val="visible"/>
                                      </p:to>
                                    </p:set>
                                    <p:animEffect transition="in" filter="dissolve">
                                      <p:cBhvr>
                                        <p:cTn id="11" dur="1000"/>
                                        <p:tgtEl>
                                          <p:spTgt spid="3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6" grpId="1" animBg="1" advAuto="0"/>
      <p:bldP spid="357" grpId="2" animBg="1" advAuto="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1" name="GoodSalt-smcas0192.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362" name="Shape 362"/>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63" name="Shape 363"/>
          <p:cNvSpPr>
            <a:spLocks noGrp="1"/>
          </p:cNvSpPr>
          <p:nvPr>
            <p:ph type="body" idx="1"/>
          </p:nvPr>
        </p:nvSpPr>
        <p:spPr>
          <a:xfrm>
            <a:off x="12757429" y="22031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Aký je druhý a tretí spôsob ako sa dá identifikovať Boží ľud</a:t>
            </a:r>
            <a:r>
              <a:rPr sz="5000" smtClean="0">
                <a:solidFill>
                  <a:srgbClr val="FFFFFF"/>
                </a:solidFill>
              </a:rPr>
              <a:t>?</a:t>
            </a:r>
            <a:endParaRPr sz="5000">
              <a:solidFill>
                <a:srgbClr val="FFFFFF"/>
              </a:solidFill>
            </a:endParaRPr>
          </a:p>
        </p:txBody>
      </p:sp>
      <p:sp>
        <p:nvSpPr>
          <p:cNvPr id="364" name="Shape 364"/>
          <p:cNvSpPr/>
          <p:nvPr/>
        </p:nvSpPr>
        <p:spPr>
          <a:xfrm>
            <a:off x="12757429" y="6190292"/>
            <a:ext cx="10404527"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drak</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rozhneval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ženu</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odišiel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bojovať</a:t>
            </a:r>
            <a:r>
              <a:rPr lang="en-US" sz="5000" dirty="0" smtClean="0">
                <a:solidFill>
                  <a:schemeClr val="tx1"/>
                </a:solidFill>
                <a:latin typeface="+mn-lt"/>
                <a:ea typeface="+mn-ea"/>
                <a:cs typeface="+mn-cs"/>
                <a:sym typeface="Helvetica Light"/>
              </a:rPr>
              <a:t> s </a:t>
            </a:r>
            <a:r>
              <a:rPr lang="en-US" sz="5000" dirty="0" err="1" smtClean="0">
                <a:solidFill>
                  <a:schemeClr val="tx1"/>
                </a:solidFill>
                <a:latin typeface="+mn-lt"/>
                <a:ea typeface="+mn-ea"/>
                <a:cs typeface="+mn-cs"/>
                <a:sym typeface="Helvetica Light"/>
              </a:rPr>
              <a:t>ostatnými</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jej</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semena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ktorí</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zachovávajú</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prikázania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Božie</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majú</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sved</a:t>
            </a:r>
            <a:r>
              <a:rPr lang="sk-SK" sz="5000" b="1" i="1" dirty="0" smtClean="0">
                <a:solidFill>
                  <a:schemeClr val="tx1"/>
                </a:solidFill>
                <a:latin typeface="+mn-lt"/>
                <a:ea typeface="+mn-ea"/>
                <a:cs typeface="+mn-cs"/>
                <a:sym typeface="Helvetica Light"/>
              </a:rPr>
              <a:t>e</a:t>
            </a:r>
            <a:r>
              <a:rPr lang="en-US" sz="5000" b="1" i="1" dirty="0" err="1" smtClean="0">
                <a:solidFill>
                  <a:schemeClr val="tx1"/>
                </a:solidFill>
                <a:latin typeface="+mn-lt"/>
                <a:ea typeface="+mn-ea"/>
                <a:cs typeface="+mn-cs"/>
                <a:sym typeface="Helvetica Light"/>
              </a:rPr>
              <a:t>ctvo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Ježiša</a:t>
            </a:r>
            <a:r>
              <a:rPr lang="en-US" sz="5000" dirty="0" smtClean="0">
                <a:solidFill>
                  <a:schemeClr val="tx1"/>
                </a:solidFill>
                <a:latin typeface="+mn-lt"/>
                <a:ea typeface="+mn-ea"/>
                <a:cs typeface="+mn-cs"/>
                <a:sym typeface="Helvetica Light"/>
              </a:rPr>
              <a:t> Krista</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365" name="Shape 365"/>
          <p:cNvSpPr/>
          <p:nvPr/>
        </p:nvSpPr>
        <p:spPr>
          <a:xfrm>
            <a:off x="12129111" y="122160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12: 17</a:t>
            </a:r>
          </a:p>
        </p:txBody>
      </p:sp>
    </p:spTree>
  </p:cSld>
  <p:clrMapOvr>
    <a:masterClrMapping/>
  </p:clrMapOvr>
  <p:transition spd="slow">
    <p:push dir="r"/>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364"/>
                                        </p:tgtEl>
                                        <p:attrNameLst>
                                          <p:attrName>style.visibility</p:attrName>
                                        </p:attrNameLst>
                                      </p:cBhvr>
                                      <p:to>
                                        <p:strVal val="visible"/>
                                      </p:to>
                                    </p:set>
                                    <p:animEffect transition="in" filter="dissolve">
                                      <p:cBhvr>
                                        <p:cTn id="7" dur="1000"/>
                                        <p:tgtEl>
                                          <p:spTgt spid="364"/>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365"/>
                                        </p:tgtEl>
                                        <p:attrNameLst>
                                          <p:attrName>style.visibility</p:attrName>
                                        </p:attrNameLst>
                                      </p:cBhvr>
                                      <p:to>
                                        <p:strVal val="visible"/>
                                      </p:to>
                                    </p:set>
                                    <p:animEffect transition="in" filter="dissolve">
                                      <p:cBhvr>
                                        <p:cTn id="11" dur="1000"/>
                                        <p:tgtEl>
                                          <p:spTgt spid="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 grpId="1" animBg="1" advAuto="0"/>
      <p:bldP spid="365" grpId="2" animBg="1" advAuto="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7"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370" name="Slide 37c.jpg"/>
          <p:cNvPicPr/>
          <p:nvPr/>
        </p:nvPicPr>
        <p:blipFill>
          <a:blip r:embed="rId3" cstate="screen">
            <a:extLst>
              <a:ext uri="{28A0092B-C50C-407E-A947-70E740481C1C}">
                <a14:useLocalDpi xmlns:a14="http://schemas.microsoft.com/office/drawing/2010/main"/>
              </a:ext>
            </a:extLst>
          </a:blip>
          <a:srcRect/>
          <a:stretch>
            <a:fillRect/>
          </a:stretch>
        </p:blipFill>
        <p:spPr>
          <a:xfrm>
            <a:off x="12539809" y="-181857"/>
            <a:ext cx="12355457" cy="13978189"/>
          </a:xfrm>
          <a:prstGeom prst="rect">
            <a:avLst/>
          </a:prstGeom>
          <a:ln w="12700">
            <a:miter lim="400000"/>
          </a:ln>
        </p:spPr>
      </p:pic>
      <p:sp>
        <p:nvSpPr>
          <p:cNvPr id="371" name="Shape 371"/>
          <p:cNvSpPr/>
          <p:nvPr/>
        </p:nvSpPr>
        <p:spPr>
          <a:xfrm>
            <a:off x="867060" y="3788136"/>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2. </a:t>
            </a:r>
            <a:r>
              <a:rPr lang="sk-SK" sz="5000" dirty="0" smtClean="0">
                <a:solidFill>
                  <a:srgbClr val="FFFFFF"/>
                </a:solidFill>
              </a:rPr>
              <a:t>Zachováva všetky</a:t>
            </a:r>
            <a:r>
              <a:rPr sz="5000" smtClean="0">
                <a:solidFill>
                  <a:srgbClr val="FFFFFF"/>
                </a:solidFill>
              </a:rPr>
              <a:t> </a:t>
            </a:r>
            <a:r>
              <a:rPr lang="sk-SK" sz="5000" dirty="0" smtClean="0">
                <a:solidFill>
                  <a:srgbClr val="FFFFFF"/>
                </a:solidFill>
              </a:rPr>
              <a:t>prikázania</a:t>
            </a:r>
            <a:r>
              <a:rPr sz="5000" smtClean="0">
                <a:solidFill>
                  <a:srgbClr val="FFFFFF"/>
                </a:solidFill>
              </a:rPr>
              <a:t> </a:t>
            </a:r>
            <a:r>
              <a:rPr lang="sk-SK" sz="5000" dirty="0" smtClean="0">
                <a:solidFill>
                  <a:srgbClr val="FFFFFF"/>
                </a:solidFill>
              </a:rPr>
              <a:t>vrátane siedmeho dňa - soboty</a:t>
            </a:r>
            <a:r>
              <a:rPr sz="5000" smtClean="0">
                <a:solidFill>
                  <a:srgbClr val="FFFFFF"/>
                </a:solidFill>
              </a:rPr>
              <a:t>.</a:t>
            </a:r>
            <a:endParaRPr sz="5000">
              <a:solidFill>
                <a:srgbClr val="FFFFFF"/>
              </a:solidFill>
            </a:endParaRPr>
          </a:p>
        </p:txBody>
      </p:sp>
      <p:sp>
        <p:nvSpPr>
          <p:cNvPr id="7" name="Shape 356"/>
          <p:cNvSpPr txBox="1">
            <a:spLocks/>
          </p:cNvSpPr>
          <p:nvPr/>
        </p:nvSpPr>
        <p:spPr>
          <a:xfrm>
            <a:off x="868860" y="1152623"/>
            <a:ext cx="9403463"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67715">
              <a:defRPr sz="5766" cap="all" spc="922">
                <a:solidFill>
                  <a:srgbClr val="FFFFFF"/>
                </a:solidFill>
                <a:uFillTx/>
                <a:latin typeface="+mn-lt"/>
                <a:ea typeface="+mn-ea"/>
                <a:cs typeface="+mn-cs"/>
                <a:sym typeface="Helvetica Light"/>
              </a:defRPr>
            </a:lvl1pPr>
          </a:lstStyle>
          <a:p>
            <a:pPr marL="0" marR="0" lvl="0" indent="0" algn="l" defTabSz="767715"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766" b="0" i="0" u="none" strike="noStrike" kern="0" cap="all" spc="922" normalizeH="0" baseline="0" noProof="0" dirty="0" smtClean="0">
                <a:ln>
                  <a:noFill/>
                </a:ln>
                <a:solidFill>
                  <a:srgbClr val="FFFFFF"/>
                </a:solidFill>
                <a:effectLst/>
                <a:uLnTx/>
                <a:uFillTx/>
                <a:latin typeface="+mn-lt"/>
                <a:ea typeface="+mn-ea"/>
                <a:cs typeface="+mn-cs"/>
                <a:sym typeface="Helvetica Light"/>
              </a:rPr>
              <a:t>Božia cirkev:</a:t>
            </a:r>
            <a:endParaRPr kumimoji="0" lang="sk-SK" sz="5766" b="0" i="0" u="none" strike="noStrike" kern="0" cap="all" spc="922" normalizeH="0" baseline="0" noProof="0" dirty="0">
              <a:ln>
                <a:noFill/>
              </a:ln>
              <a:solidFill>
                <a:srgbClr val="FFFFFF"/>
              </a:solidFill>
              <a:effectLst/>
              <a:uLnTx/>
              <a:uFillTx/>
              <a:latin typeface="+mn-lt"/>
              <a:ea typeface="+mn-ea"/>
              <a:cs typeface="+mn-cs"/>
              <a:sym typeface="Helvetica Light"/>
            </a:endParaRPr>
          </a:p>
        </p:txBody>
      </p:sp>
      <p:sp>
        <p:nvSpPr>
          <p:cNvPr id="8" name="Shape 357"/>
          <p:cNvSpPr/>
          <p:nvPr/>
        </p:nvSpPr>
        <p:spPr>
          <a:xfrm>
            <a:off x="867060" y="1855709"/>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lang="sk-SK" sz="5000" dirty="0" smtClean="0">
                <a:solidFill>
                  <a:srgbClr val="FFFFFF"/>
                </a:solidFill>
              </a:rPr>
              <a:t>Vychádza z „úkrytu“</a:t>
            </a:r>
            <a:r>
              <a:rPr sz="5000" smtClean="0">
                <a:solidFill>
                  <a:srgbClr val="FFFFFF"/>
                </a:solidFill>
              </a:rPr>
              <a:t> </a:t>
            </a:r>
            <a:r>
              <a:rPr lang="sk-SK" sz="5000" dirty="0" smtClean="0">
                <a:solidFill>
                  <a:srgbClr val="FFFFFF"/>
                </a:solidFill>
              </a:rPr>
              <a:t>po roku</a:t>
            </a:r>
            <a:r>
              <a:rPr sz="5000" smtClean="0">
                <a:solidFill>
                  <a:srgbClr val="FFFFFF"/>
                </a:solidFill>
              </a:rPr>
              <a:t> </a:t>
            </a:r>
            <a:r>
              <a:rPr sz="5000">
                <a:solidFill>
                  <a:srgbClr val="FFFFFF"/>
                </a:solidFill>
              </a:rPr>
              <a:t>1798.</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371"/>
                                        </p:tgtEl>
                                        <p:attrNameLst>
                                          <p:attrName>style.visibility</p:attrName>
                                        </p:attrNameLst>
                                      </p:cBhvr>
                                      <p:to>
                                        <p:strVal val="visible"/>
                                      </p:to>
                                    </p:set>
                                    <p:animEffect transition="in" filter="dissolve">
                                      <p:cBhvr>
                                        <p:cTn id="7" dur="1000"/>
                                        <p:tgtEl>
                                          <p:spTgt spid="371"/>
                                        </p:tgtEl>
                                      </p:cBhvr>
                                    </p:animEffect>
                                  </p:childTnLst>
                                </p:cTn>
                              </p:par>
                            </p:childTnLst>
                          </p:cTn>
                        </p:par>
                        <p:par>
                          <p:cTn id="8" fill="hold">
                            <p:stCondLst>
                              <p:cond delay="1000"/>
                            </p:stCondLst>
                            <p:childTnLst>
                              <p:par>
                                <p:cTn id="9" presetID="22" presetClass="entr" presetSubtype="8" fill="hold" grpId="0" nodeType="afterEffect">
                                  <p:stCondLst>
                                    <p:cond delay="0"/>
                                  </p:stCondLst>
                                  <p:iterate>
                                    <p:tmAbs val="0"/>
                                  </p:iterate>
                                  <p:childTnLst>
                                    <p:set>
                                      <p:cBhvr>
                                        <p:cTn id="10" fill="hold"/>
                                        <p:tgtEl>
                                          <p:spTgt spid="7"/>
                                        </p:tgtEl>
                                        <p:attrNameLst>
                                          <p:attrName>style.visibility</p:attrName>
                                        </p:attrNameLst>
                                      </p:cBhvr>
                                      <p:to>
                                        <p:strVal val="visible"/>
                                      </p:to>
                                    </p:set>
                                    <p:animEffect transition="in" filter="wipe(left)">
                                      <p:cBhvr>
                                        <p:cTn id="11" dur="1500"/>
                                        <p:tgtEl>
                                          <p:spTgt spid="7"/>
                                        </p:tgtEl>
                                      </p:cBhvr>
                                    </p:animEffect>
                                  </p:childTnLst>
                                </p:cTn>
                              </p:par>
                            </p:childTnLst>
                          </p:cTn>
                        </p:par>
                        <p:par>
                          <p:cTn id="12" fill="hold">
                            <p:stCondLst>
                              <p:cond delay="2500"/>
                            </p:stCondLst>
                            <p:childTnLst>
                              <p:par>
                                <p:cTn id="13" presetID="9" presetClass="entr" presetSubtype="0" fill="hold" grpId="0" nodeType="afterEffect">
                                  <p:stCondLst>
                                    <p:cond delay="0"/>
                                  </p:stCondLst>
                                  <p:iterate>
                                    <p:tmAbs val="0"/>
                                  </p:iterate>
                                  <p:childTnLst>
                                    <p:set>
                                      <p:cBhvr>
                                        <p:cTn id="14" fill="hold"/>
                                        <p:tgtEl>
                                          <p:spTgt spid="8"/>
                                        </p:tgtEl>
                                        <p:attrNameLst>
                                          <p:attrName>style.visibility</p:attrName>
                                        </p:attrNameLst>
                                      </p:cBhvr>
                                      <p:to>
                                        <p:strVal val="visible"/>
                                      </p:to>
                                    </p:set>
                                    <p:animEffect transition="in" filter="dissolv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 grpId="1" animBg="1" advAuto="0"/>
      <p:bldP spid="7" grpId="0" animBg="1" advAuto="0"/>
      <p:bldP spid="8" grpId="0" animBg="1" advAuto="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3"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376" name="GoodSalt-lwjas0440.jpg"/>
          <p:cNvPicPr/>
          <p:nvPr/>
        </p:nvPicPr>
        <p:blipFill>
          <a:blip r:embed="rId3" cstate="screen">
            <a:extLst>
              <a:ext uri="{28A0092B-C50C-407E-A947-70E740481C1C}">
                <a14:useLocalDpi xmlns:a14="http://schemas.microsoft.com/office/drawing/2010/main"/>
              </a:ext>
            </a:extLst>
          </a:blip>
          <a:srcRect/>
          <a:stretch>
            <a:fillRect/>
          </a:stretch>
        </p:blipFill>
        <p:spPr>
          <a:xfrm>
            <a:off x="12539809" y="-644525"/>
            <a:ext cx="12355457" cy="14903525"/>
          </a:xfrm>
          <a:prstGeom prst="rect">
            <a:avLst/>
          </a:prstGeom>
          <a:ln w="12700">
            <a:miter lim="400000"/>
          </a:ln>
        </p:spPr>
      </p:pic>
      <p:sp>
        <p:nvSpPr>
          <p:cNvPr id="378" name="Shape 378"/>
          <p:cNvSpPr/>
          <p:nvPr/>
        </p:nvSpPr>
        <p:spPr>
          <a:xfrm>
            <a:off x="867060" y="56741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Bude mať Ježišovo svedectvo</a:t>
            </a:r>
            <a:r>
              <a:rPr sz="5000" smtClean="0">
                <a:solidFill>
                  <a:srgbClr val="FFFFFF"/>
                </a:solidFill>
              </a:rPr>
              <a:t>.</a:t>
            </a:r>
            <a:endParaRPr sz="5000">
              <a:solidFill>
                <a:srgbClr val="FFFFFF"/>
              </a:solidFill>
            </a:endParaRPr>
          </a:p>
        </p:txBody>
      </p:sp>
      <p:sp>
        <p:nvSpPr>
          <p:cNvPr id="8" name="Shape 371"/>
          <p:cNvSpPr/>
          <p:nvPr/>
        </p:nvSpPr>
        <p:spPr>
          <a:xfrm>
            <a:off x="867060" y="3788136"/>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2. </a:t>
            </a:r>
            <a:r>
              <a:rPr lang="sk-SK" sz="5000" dirty="0" smtClean="0">
                <a:solidFill>
                  <a:srgbClr val="FFFFFF"/>
                </a:solidFill>
              </a:rPr>
              <a:t>Zachováva všetky</a:t>
            </a:r>
            <a:r>
              <a:rPr sz="5000" smtClean="0">
                <a:solidFill>
                  <a:srgbClr val="FFFFFF"/>
                </a:solidFill>
              </a:rPr>
              <a:t> </a:t>
            </a:r>
            <a:r>
              <a:rPr lang="sk-SK" sz="5000" dirty="0" smtClean="0">
                <a:solidFill>
                  <a:srgbClr val="FFFFFF"/>
                </a:solidFill>
              </a:rPr>
              <a:t>prikázania</a:t>
            </a:r>
            <a:r>
              <a:rPr sz="5000" smtClean="0">
                <a:solidFill>
                  <a:srgbClr val="FFFFFF"/>
                </a:solidFill>
              </a:rPr>
              <a:t> </a:t>
            </a:r>
            <a:r>
              <a:rPr lang="sk-SK" sz="5000" dirty="0" smtClean="0">
                <a:solidFill>
                  <a:srgbClr val="FFFFFF"/>
                </a:solidFill>
              </a:rPr>
              <a:t>vrátane siedmeho dňa - soboty</a:t>
            </a:r>
            <a:r>
              <a:rPr sz="5000" smtClean="0">
                <a:solidFill>
                  <a:srgbClr val="FFFFFF"/>
                </a:solidFill>
              </a:rPr>
              <a:t>.</a:t>
            </a:r>
            <a:endParaRPr sz="5000">
              <a:solidFill>
                <a:srgbClr val="FFFFFF"/>
              </a:solidFill>
            </a:endParaRPr>
          </a:p>
        </p:txBody>
      </p:sp>
      <p:sp>
        <p:nvSpPr>
          <p:cNvPr id="9" name="Shape 356"/>
          <p:cNvSpPr txBox="1">
            <a:spLocks/>
          </p:cNvSpPr>
          <p:nvPr/>
        </p:nvSpPr>
        <p:spPr>
          <a:xfrm>
            <a:off x="868860" y="1152623"/>
            <a:ext cx="9403463"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67715">
              <a:defRPr sz="5766" cap="all" spc="922">
                <a:solidFill>
                  <a:srgbClr val="FFFFFF"/>
                </a:solidFill>
                <a:uFillTx/>
                <a:latin typeface="+mn-lt"/>
                <a:ea typeface="+mn-ea"/>
                <a:cs typeface="+mn-cs"/>
                <a:sym typeface="Helvetica Light"/>
              </a:defRPr>
            </a:lvl1pPr>
          </a:lstStyle>
          <a:p>
            <a:pPr marL="0" marR="0" lvl="0" indent="0" algn="l" defTabSz="767715"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766" b="0" i="0" u="none" strike="noStrike" kern="0" cap="all" spc="922" normalizeH="0" baseline="0" noProof="0" dirty="0" smtClean="0">
                <a:ln>
                  <a:noFill/>
                </a:ln>
                <a:solidFill>
                  <a:srgbClr val="FFFFFF"/>
                </a:solidFill>
                <a:effectLst/>
                <a:uLnTx/>
                <a:uFillTx/>
                <a:latin typeface="+mn-lt"/>
                <a:ea typeface="+mn-ea"/>
                <a:cs typeface="+mn-cs"/>
                <a:sym typeface="Helvetica Light"/>
              </a:rPr>
              <a:t>Božia cirkev:</a:t>
            </a:r>
            <a:endParaRPr kumimoji="0" lang="sk-SK" sz="5766" b="0" i="0" u="none" strike="noStrike" kern="0" cap="all" spc="922" normalizeH="0" baseline="0" noProof="0" dirty="0">
              <a:ln>
                <a:noFill/>
              </a:ln>
              <a:solidFill>
                <a:srgbClr val="FFFFFF"/>
              </a:solidFill>
              <a:effectLst/>
              <a:uLnTx/>
              <a:uFillTx/>
              <a:latin typeface="+mn-lt"/>
              <a:ea typeface="+mn-ea"/>
              <a:cs typeface="+mn-cs"/>
              <a:sym typeface="Helvetica Light"/>
            </a:endParaRPr>
          </a:p>
        </p:txBody>
      </p:sp>
      <p:sp>
        <p:nvSpPr>
          <p:cNvPr id="10" name="Shape 357"/>
          <p:cNvSpPr/>
          <p:nvPr/>
        </p:nvSpPr>
        <p:spPr>
          <a:xfrm>
            <a:off x="867060" y="1855709"/>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lang="sk-SK" sz="5000" dirty="0" smtClean="0">
                <a:solidFill>
                  <a:srgbClr val="FFFFFF"/>
                </a:solidFill>
              </a:rPr>
              <a:t>Vychádza z „úkrytu“</a:t>
            </a:r>
            <a:r>
              <a:rPr sz="5000" smtClean="0">
                <a:solidFill>
                  <a:srgbClr val="FFFFFF"/>
                </a:solidFill>
              </a:rPr>
              <a:t> </a:t>
            </a:r>
            <a:r>
              <a:rPr lang="sk-SK" sz="5000" dirty="0" smtClean="0">
                <a:solidFill>
                  <a:srgbClr val="FFFFFF"/>
                </a:solidFill>
              </a:rPr>
              <a:t>po roku</a:t>
            </a:r>
            <a:r>
              <a:rPr sz="5000" smtClean="0">
                <a:solidFill>
                  <a:srgbClr val="FFFFFF"/>
                </a:solidFill>
              </a:rPr>
              <a:t> </a:t>
            </a:r>
            <a:r>
              <a:rPr sz="5000">
                <a:solidFill>
                  <a:srgbClr val="FFFFFF"/>
                </a:solidFill>
              </a:rPr>
              <a:t>1798.</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p:tmAbs val="0"/>
                                  </p:iterate>
                                  <p:childTnLst>
                                    <p:set>
                                      <p:cBhvr>
                                        <p:cTn id="6" fill="hold"/>
                                        <p:tgtEl>
                                          <p:spTgt spid="8"/>
                                        </p:tgtEl>
                                        <p:attrNameLst>
                                          <p:attrName>style.visibility</p:attrName>
                                        </p:attrNameLst>
                                      </p:cBhvr>
                                      <p:to>
                                        <p:strVal val="visible"/>
                                      </p:to>
                                    </p:set>
                                    <p:animEffect transition="in" filter="dissolve">
                                      <p:cBhvr>
                                        <p:cTn id="7" dur="1000"/>
                                        <p:tgtEl>
                                          <p:spTgt spid="8"/>
                                        </p:tgtEl>
                                      </p:cBhvr>
                                    </p:animEffect>
                                  </p:childTnLst>
                                </p:cTn>
                              </p:par>
                            </p:childTnLst>
                          </p:cTn>
                        </p:par>
                        <p:par>
                          <p:cTn id="8" fill="hold">
                            <p:stCondLst>
                              <p:cond delay="1000"/>
                            </p:stCondLst>
                            <p:childTnLst>
                              <p:par>
                                <p:cTn id="9" presetID="22" presetClass="entr" presetSubtype="8" fill="hold" grpId="0" nodeType="afterEffect">
                                  <p:stCondLst>
                                    <p:cond delay="0"/>
                                  </p:stCondLst>
                                  <p:iterate>
                                    <p:tmAbs val="0"/>
                                  </p:iterate>
                                  <p:childTnLst>
                                    <p:set>
                                      <p:cBhvr>
                                        <p:cTn id="10" fill="hold"/>
                                        <p:tgtEl>
                                          <p:spTgt spid="9"/>
                                        </p:tgtEl>
                                        <p:attrNameLst>
                                          <p:attrName>style.visibility</p:attrName>
                                        </p:attrNameLst>
                                      </p:cBhvr>
                                      <p:to>
                                        <p:strVal val="visible"/>
                                      </p:to>
                                    </p:set>
                                    <p:animEffect transition="in" filter="wipe(left)">
                                      <p:cBhvr>
                                        <p:cTn id="11" dur="1500"/>
                                        <p:tgtEl>
                                          <p:spTgt spid="9"/>
                                        </p:tgtEl>
                                      </p:cBhvr>
                                    </p:animEffect>
                                  </p:childTnLst>
                                </p:cTn>
                              </p:par>
                            </p:childTnLst>
                          </p:cTn>
                        </p:par>
                        <p:par>
                          <p:cTn id="12" fill="hold">
                            <p:stCondLst>
                              <p:cond delay="2500"/>
                            </p:stCondLst>
                            <p:childTnLst>
                              <p:par>
                                <p:cTn id="13" presetID="9" presetClass="entr" presetSubtype="0" fill="hold" grpId="0" nodeType="afterEffect">
                                  <p:stCondLst>
                                    <p:cond delay="0"/>
                                  </p:stCondLst>
                                  <p:iterate>
                                    <p:tmAbs val="0"/>
                                  </p:iterate>
                                  <p:childTnLst>
                                    <p:set>
                                      <p:cBhvr>
                                        <p:cTn id="14" fill="hold"/>
                                        <p:tgtEl>
                                          <p:spTgt spid="10"/>
                                        </p:tgtEl>
                                        <p:attrNameLst>
                                          <p:attrName>style.visibility</p:attrName>
                                        </p:attrNameLst>
                                      </p:cBhvr>
                                      <p:to>
                                        <p:strVal val="visible"/>
                                      </p:to>
                                    </p:set>
                                    <p:animEffect transition="in" filter="dissolve">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dvAuto="0"/>
      <p:bldP spid="9" grpId="0" animBg="1" advAuto="0"/>
      <p:bldP spid="10" grpId="0" animBg="1" advAuto="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0"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381" name="Shape 381"/>
          <p:cNvSpPr/>
          <p:nvPr/>
        </p:nvSpPr>
        <p:spPr>
          <a:xfrm>
            <a:off x="12060190" y="36929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r">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Bude mať Ježišovo svedectvo</a:t>
            </a:r>
            <a:r>
              <a:rPr sz="5000" smtClean="0">
                <a:solidFill>
                  <a:srgbClr val="FFFFFF"/>
                </a:solidFill>
              </a:rPr>
              <a:t>.</a:t>
            </a:r>
            <a:endParaRPr sz="5000">
              <a:solidFill>
                <a:srgbClr val="FFFFFF"/>
              </a:solidFill>
            </a:endParaRPr>
          </a:p>
        </p:txBody>
      </p:sp>
      <p:sp>
        <p:nvSpPr>
          <p:cNvPr id="382" name="Shape 382"/>
          <p:cNvSpPr/>
          <p:nvPr/>
        </p:nvSpPr>
        <p:spPr>
          <a:xfrm>
            <a:off x="13716000" y="8569855"/>
            <a:ext cx="9375255" cy="363489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r">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Lebo </a:t>
            </a:r>
            <a:r>
              <a:rPr lang="en-US" sz="5400" dirty="0" err="1" smtClean="0">
                <a:solidFill>
                  <a:schemeClr val="tx1"/>
                </a:solidFill>
              </a:rPr>
              <a:t>sved</a:t>
            </a:r>
            <a:r>
              <a:rPr lang="sk-SK" sz="5400" dirty="0" smtClean="0">
                <a:solidFill>
                  <a:schemeClr val="tx1"/>
                </a:solidFill>
              </a:rPr>
              <a:t>e</a:t>
            </a:r>
            <a:r>
              <a:rPr lang="en-US" sz="5400" dirty="0" err="1" smtClean="0">
                <a:solidFill>
                  <a:schemeClr val="tx1"/>
                </a:solidFill>
              </a:rPr>
              <a:t>ctvom</a:t>
            </a:r>
            <a:r>
              <a:rPr lang="en-US" sz="5400" dirty="0" smtClean="0">
                <a:solidFill>
                  <a:schemeClr val="tx1"/>
                </a:solidFill>
              </a:rPr>
              <a:t> </a:t>
            </a:r>
            <a:r>
              <a:rPr lang="en-US" sz="5400" dirty="0" err="1" smtClean="0">
                <a:solidFill>
                  <a:schemeClr val="tx1"/>
                </a:solidFill>
              </a:rPr>
              <a:t>Ježišovým</a:t>
            </a:r>
            <a:r>
              <a:rPr lang="en-US" sz="5400" dirty="0" smtClean="0">
                <a:solidFill>
                  <a:schemeClr val="tx1"/>
                </a:solidFill>
              </a:rPr>
              <a:t> je </a:t>
            </a:r>
            <a:r>
              <a:rPr lang="en-US" sz="5400" dirty="0" err="1" smtClean="0">
                <a:solidFill>
                  <a:schemeClr val="tx1"/>
                </a:solidFill>
              </a:rPr>
              <a:t>duch</a:t>
            </a:r>
            <a:r>
              <a:rPr lang="en-US" sz="5400" dirty="0" smtClean="0">
                <a:solidFill>
                  <a:schemeClr val="tx1"/>
                </a:solidFill>
              </a:rPr>
              <a:t> </a:t>
            </a:r>
            <a:r>
              <a:rPr lang="en-US" sz="5400" dirty="0" err="1" smtClean="0">
                <a:solidFill>
                  <a:schemeClr val="tx1"/>
                </a:solidFill>
              </a:rPr>
              <a:t>proroctva</a:t>
            </a:r>
            <a:r>
              <a:rPr sz="5400" smtClean="0">
                <a:solidFill>
                  <a:schemeClr val="tx1"/>
                </a:solidFill>
              </a:rPr>
              <a:t>.</a:t>
            </a:r>
            <a:r>
              <a:rPr sz="5000" smtClean="0">
                <a:solidFill>
                  <a:srgbClr val="FFFFFF"/>
                </a:solidFill>
              </a:rPr>
              <a:t>”</a:t>
            </a:r>
            <a:endParaRPr sz="5000">
              <a:solidFill>
                <a:srgbClr val="FFFFFF"/>
              </a:solidFill>
            </a:endParaRPr>
          </a:p>
        </p:txBody>
      </p:sp>
      <p:sp>
        <p:nvSpPr>
          <p:cNvPr id="383" name="Shape 383"/>
          <p:cNvSpPr/>
          <p:nvPr/>
        </p:nvSpPr>
        <p:spPr>
          <a:xfrm>
            <a:off x="12129111" y="122160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19: 10</a:t>
            </a:r>
          </a:p>
        </p:txBody>
      </p:sp>
    </p:spTree>
  </p:cSld>
  <p:clrMapOvr>
    <a:masterClrMapping/>
  </p:clrMapOvr>
  <p:transition spd="slow">
    <p:dissolv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5" name="threeangels2.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386" name="Shape 386"/>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387" name="Shape 387"/>
          <p:cNvSpPr>
            <a:spLocks noGrp="1"/>
          </p:cNvSpPr>
          <p:nvPr>
            <p:ph type="body" idx="1"/>
          </p:nvPr>
        </p:nvSpPr>
        <p:spPr>
          <a:xfrm>
            <a:off x="12757429" y="2558799"/>
            <a:ext cx="10404527" cy="2367605"/>
          </a:xfrm>
          <a:prstGeom prst="rect">
            <a:avLst/>
          </a:prstGeom>
        </p:spPr>
        <p:txBody>
          <a:bodyPr>
            <a:normAutofit/>
          </a:bodyPr>
          <a:lstStyle>
            <a:lvl1pPr marL="755952" indent="-755952">
              <a:defRPr sz="5000"/>
            </a:lvl1pPr>
          </a:lstStyle>
          <a:p>
            <a:pPr lvl="0">
              <a:defRPr sz="1800">
                <a:solidFill>
                  <a:srgbClr val="000000"/>
                </a:solidFill>
              </a:defRPr>
            </a:pPr>
            <a:r>
              <a:rPr lang="sk-SK" sz="5000" dirty="0" smtClean="0">
                <a:solidFill>
                  <a:srgbClr val="FFFFFF"/>
                </a:solidFill>
              </a:rPr>
              <a:t>Aká je štvrtá charakteristika Božej cirkvi času konca?</a:t>
            </a:r>
            <a:endParaRPr sz="5000">
              <a:solidFill>
                <a:srgbClr val="FFFFFF"/>
              </a:solidFill>
            </a:endParaRPr>
          </a:p>
        </p:txBody>
      </p:sp>
      <p:sp>
        <p:nvSpPr>
          <p:cNvPr id="388" name="Shape 388"/>
          <p:cNvSpPr/>
          <p:nvPr/>
        </p:nvSpPr>
        <p:spPr>
          <a:xfrm>
            <a:off x="12757429" y="6190292"/>
            <a:ext cx="10404527"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videl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iného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anjela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letiaceho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prostredkom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neba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ktorý</a:t>
            </a:r>
            <a:r>
              <a:rPr lang="en-US" sz="5000" dirty="0" smtClean="0">
                <a:solidFill>
                  <a:schemeClr val="tx1"/>
                </a:solidFill>
                <a:latin typeface="+mn-lt"/>
                <a:ea typeface="+mn-ea"/>
                <a:cs typeface="+mn-cs"/>
                <a:sym typeface="Helvetica Light"/>
              </a:rPr>
              <a:t> mal </a:t>
            </a:r>
            <a:r>
              <a:rPr lang="en-US" sz="5000" dirty="0" err="1" smtClean="0">
                <a:solidFill>
                  <a:schemeClr val="tx1"/>
                </a:solidFill>
                <a:latin typeface="+mn-lt"/>
                <a:ea typeface="+mn-ea"/>
                <a:cs typeface="+mn-cs"/>
                <a:sym typeface="Helvetica Light"/>
              </a:rPr>
              <a:t>večné</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evanjelium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ho </a:t>
            </a:r>
            <a:r>
              <a:rPr lang="en-US" sz="5000" dirty="0" err="1" smtClean="0">
                <a:solidFill>
                  <a:schemeClr val="tx1"/>
                </a:solidFill>
                <a:latin typeface="+mn-lt"/>
                <a:ea typeface="+mn-ea"/>
                <a:cs typeface="+mn-cs"/>
                <a:sym typeface="Helvetica Light"/>
              </a:rPr>
              <a:t>zvestoval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tým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ktorí</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bývajú</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zemi</a:t>
            </a:r>
            <a:r>
              <a:rPr lang="en-US" sz="5000" dirty="0" smtClean="0">
                <a:solidFill>
                  <a:schemeClr val="tx1"/>
                </a:solidFill>
                <a:latin typeface="+mn-lt"/>
                <a:ea typeface="+mn-ea"/>
                <a:cs typeface="+mn-cs"/>
                <a:sym typeface="Helvetica Light"/>
              </a:rPr>
              <a:t>, a </a:t>
            </a:r>
            <a:r>
              <a:rPr lang="en-US" sz="5000" b="1" i="1" dirty="0" err="1" smtClean="0">
                <a:solidFill>
                  <a:schemeClr val="tx1"/>
                </a:solidFill>
                <a:latin typeface="+mn-lt"/>
                <a:ea typeface="+mn-ea"/>
                <a:cs typeface="+mn-cs"/>
                <a:sym typeface="Helvetica Light"/>
              </a:rPr>
              <a:t>každému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národu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pokoleniu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jazyku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ľudu</a:t>
            </a:r>
            <a:r>
              <a:rPr sz="5000" smtClean="0">
                <a:solidFill>
                  <a:srgbClr val="FFFFFF"/>
                </a:solidFill>
                <a:latin typeface="+mn-lt"/>
                <a:ea typeface="+mn-ea"/>
                <a:cs typeface="+mn-cs"/>
                <a:sym typeface="Helvetica Light"/>
              </a:rPr>
              <a:t> </a:t>
            </a:r>
            <a:r>
              <a:rPr sz="5000">
                <a:solidFill>
                  <a:srgbClr val="FFFFFF"/>
                </a:solidFill>
                <a:latin typeface="+mn-lt"/>
                <a:ea typeface="+mn-ea"/>
                <a:cs typeface="+mn-cs"/>
                <a:sym typeface="Helvetica Light"/>
              </a:rPr>
              <a:t>- ”</a:t>
            </a:r>
          </a:p>
        </p:txBody>
      </p:sp>
      <p:sp>
        <p:nvSpPr>
          <p:cNvPr id="389" name="Shape 389"/>
          <p:cNvSpPr/>
          <p:nvPr/>
        </p:nvSpPr>
        <p:spPr>
          <a:xfrm>
            <a:off x="12129111" y="122160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 6</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388"/>
                                        </p:tgtEl>
                                        <p:attrNameLst>
                                          <p:attrName>style.visibility</p:attrName>
                                        </p:attrNameLst>
                                      </p:cBhvr>
                                      <p:to>
                                        <p:strVal val="visible"/>
                                      </p:to>
                                    </p:set>
                                    <p:animEffect transition="in" filter="dissolve">
                                      <p:cBhvr>
                                        <p:cTn id="7" dur="1000"/>
                                        <p:tgtEl>
                                          <p:spTgt spid="388"/>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389"/>
                                        </p:tgtEl>
                                        <p:attrNameLst>
                                          <p:attrName>style.visibility</p:attrName>
                                        </p:attrNameLst>
                                      </p:cBhvr>
                                      <p:to>
                                        <p:strVal val="visible"/>
                                      </p:to>
                                    </p:set>
                                    <p:animEffect transition="in" filter="dissolve">
                                      <p:cBhvr>
                                        <p:cTn id="11" dur="1000"/>
                                        <p:tgtEl>
                                          <p:spTgt spid="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8" grpId="1" animBg="1" advAuto="0"/>
      <p:bldP spid="389" grpId="2" animBg="1" advAuto="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1"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394" name="pasted-image.tif"/>
          <p:cNvPicPr/>
          <p:nvPr/>
        </p:nvPicPr>
        <p:blipFill>
          <a:blip r:embed="rId3" cstate="screen">
            <a:extLst>
              <a:ext uri="{28A0092B-C50C-407E-A947-70E740481C1C}">
                <a14:useLocalDpi xmlns:a14="http://schemas.microsoft.com/office/drawing/2010/main"/>
              </a:ext>
            </a:extLst>
          </a:blip>
          <a:srcRect/>
          <a:stretch>
            <a:fillRect/>
          </a:stretch>
        </p:blipFill>
        <p:spPr>
          <a:xfrm>
            <a:off x="12539809" y="-644525"/>
            <a:ext cx="12355456" cy="14903525"/>
          </a:xfrm>
          <a:prstGeom prst="rect">
            <a:avLst/>
          </a:prstGeom>
          <a:ln w="12700">
            <a:miter lim="400000"/>
          </a:ln>
        </p:spPr>
      </p:pic>
      <p:sp>
        <p:nvSpPr>
          <p:cNvPr id="397" name="Shape 397"/>
          <p:cNvSpPr/>
          <p:nvPr/>
        </p:nvSpPr>
        <p:spPr>
          <a:xfrm>
            <a:off x="867060" y="72489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4. </a:t>
            </a:r>
            <a:r>
              <a:rPr lang="sk-SK" sz="5000" dirty="0" smtClean="0">
                <a:solidFill>
                  <a:srgbClr val="FFFFFF"/>
                </a:solidFill>
              </a:rPr>
              <a:t>Bude to celosvetové hnutie</a:t>
            </a:r>
            <a:r>
              <a:rPr sz="5000" smtClean="0">
                <a:solidFill>
                  <a:srgbClr val="FFFFFF"/>
                </a:solidFill>
              </a:rPr>
              <a:t>.</a:t>
            </a:r>
            <a:endParaRPr sz="5000">
              <a:solidFill>
                <a:srgbClr val="FFFFFF"/>
              </a:solidFill>
            </a:endParaRPr>
          </a:p>
        </p:txBody>
      </p:sp>
      <p:sp>
        <p:nvSpPr>
          <p:cNvPr id="9" name="Shape 378"/>
          <p:cNvSpPr/>
          <p:nvPr/>
        </p:nvSpPr>
        <p:spPr>
          <a:xfrm>
            <a:off x="867060" y="56741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Bude mať Ježišovo svedectvo</a:t>
            </a:r>
            <a:r>
              <a:rPr sz="5000" smtClean="0">
                <a:solidFill>
                  <a:srgbClr val="FFFFFF"/>
                </a:solidFill>
              </a:rPr>
              <a:t>.</a:t>
            </a:r>
            <a:endParaRPr sz="5000">
              <a:solidFill>
                <a:srgbClr val="FFFFFF"/>
              </a:solidFill>
            </a:endParaRPr>
          </a:p>
        </p:txBody>
      </p:sp>
      <p:sp>
        <p:nvSpPr>
          <p:cNvPr id="10" name="Shape 371"/>
          <p:cNvSpPr/>
          <p:nvPr/>
        </p:nvSpPr>
        <p:spPr>
          <a:xfrm>
            <a:off x="867060" y="3788136"/>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2. </a:t>
            </a:r>
            <a:r>
              <a:rPr lang="sk-SK" sz="5000" dirty="0" smtClean="0">
                <a:solidFill>
                  <a:srgbClr val="FFFFFF"/>
                </a:solidFill>
              </a:rPr>
              <a:t>Zachováva všetky</a:t>
            </a:r>
            <a:r>
              <a:rPr sz="5000" smtClean="0">
                <a:solidFill>
                  <a:srgbClr val="FFFFFF"/>
                </a:solidFill>
              </a:rPr>
              <a:t> </a:t>
            </a:r>
            <a:r>
              <a:rPr lang="sk-SK" sz="5000" dirty="0" smtClean="0">
                <a:solidFill>
                  <a:srgbClr val="FFFFFF"/>
                </a:solidFill>
              </a:rPr>
              <a:t>prikázania</a:t>
            </a:r>
            <a:r>
              <a:rPr sz="5000" smtClean="0">
                <a:solidFill>
                  <a:srgbClr val="FFFFFF"/>
                </a:solidFill>
              </a:rPr>
              <a:t> </a:t>
            </a:r>
            <a:r>
              <a:rPr lang="sk-SK" sz="5000" dirty="0" smtClean="0">
                <a:solidFill>
                  <a:srgbClr val="FFFFFF"/>
                </a:solidFill>
              </a:rPr>
              <a:t>vrátane siedmeho dňa - soboty</a:t>
            </a:r>
            <a:r>
              <a:rPr sz="5000" smtClean="0">
                <a:solidFill>
                  <a:srgbClr val="FFFFFF"/>
                </a:solidFill>
              </a:rPr>
              <a:t>.</a:t>
            </a:r>
            <a:endParaRPr sz="5000">
              <a:solidFill>
                <a:srgbClr val="FFFFFF"/>
              </a:solidFill>
            </a:endParaRPr>
          </a:p>
        </p:txBody>
      </p:sp>
      <p:sp>
        <p:nvSpPr>
          <p:cNvPr id="11" name="Shape 356"/>
          <p:cNvSpPr txBox="1">
            <a:spLocks/>
          </p:cNvSpPr>
          <p:nvPr/>
        </p:nvSpPr>
        <p:spPr>
          <a:xfrm>
            <a:off x="868860" y="1152623"/>
            <a:ext cx="9403463"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67715">
              <a:defRPr sz="5766" cap="all" spc="922">
                <a:solidFill>
                  <a:srgbClr val="FFFFFF"/>
                </a:solidFill>
                <a:uFillTx/>
                <a:latin typeface="+mn-lt"/>
                <a:ea typeface="+mn-ea"/>
                <a:cs typeface="+mn-cs"/>
                <a:sym typeface="Helvetica Light"/>
              </a:defRPr>
            </a:lvl1pPr>
          </a:lstStyle>
          <a:p>
            <a:pPr marL="0" marR="0" lvl="0" indent="0" algn="l" defTabSz="767715"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766" b="0" i="0" u="none" strike="noStrike" kern="0" cap="all" spc="922" normalizeH="0" baseline="0" noProof="0" dirty="0" smtClean="0">
                <a:ln>
                  <a:noFill/>
                </a:ln>
                <a:solidFill>
                  <a:srgbClr val="FFFFFF"/>
                </a:solidFill>
                <a:effectLst/>
                <a:uLnTx/>
                <a:uFillTx/>
                <a:latin typeface="+mn-lt"/>
                <a:ea typeface="+mn-ea"/>
                <a:cs typeface="+mn-cs"/>
                <a:sym typeface="Helvetica Light"/>
              </a:rPr>
              <a:t>Božia cirkev:</a:t>
            </a:r>
            <a:endParaRPr kumimoji="0" lang="sk-SK" sz="5766" b="0" i="0" u="none" strike="noStrike" kern="0" cap="all" spc="922" normalizeH="0" baseline="0" noProof="0" dirty="0">
              <a:ln>
                <a:noFill/>
              </a:ln>
              <a:solidFill>
                <a:srgbClr val="FFFFFF"/>
              </a:solidFill>
              <a:effectLst/>
              <a:uLnTx/>
              <a:uFillTx/>
              <a:latin typeface="+mn-lt"/>
              <a:ea typeface="+mn-ea"/>
              <a:cs typeface="+mn-cs"/>
              <a:sym typeface="Helvetica Light"/>
            </a:endParaRPr>
          </a:p>
        </p:txBody>
      </p:sp>
      <p:sp>
        <p:nvSpPr>
          <p:cNvPr id="12" name="Shape 357"/>
          <p:cNvSpPr/>
          <p:nvPr/>
        </p:nvSpPr>
        <p:spPr>
          <a:xfrm>
            <a:off x="867060" y="1855709"/>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lang="sk-SK" sz="5000" dirty="0" smtClean="0">
                <a:solidFill>
                  <a:srgbClr val="FFFFFF"/>
                </a:solidFill>
              </a:rPr>
              <a:t>Vychádza z „úkrytu“</a:t>
            </a:r>
            <a:r>
              <a:rPr sz="5000" smtClean="0">
                <a:solidFill>
                  <a:srgbClr val="FFFFFF"/>
                </a:solidFill>
              </a:rPr>
              <a:t> </a:t>
            </a:r>
            <a:r>
              <a:rPr lang="sk-SK" sz="5000" dirty="0" smtClean="0">
                <a:solidFill>
                  <a:srgbClr val="FFFFFF"/>
                </a:solidFill>
              </a:rPr>
              <a:t>po roku</a:t>
            </a:r>
            <a:r>
              <a:rPr sz="5000" smtClean="0">
                <a:solidFill>
                  <a:srgbClr val="FFFFFF"/>
                </a:solidFill>
              </a:rPr>
              <a:t> </a:t>
            </a:r>
            <a:r>
              <a:rPr sz="5000">
                <a:solidFill>
                  <a:srgbClr val="FFFFFF"/>
                </a:solidFill>
              </a:rPr>
              <a:t>1798.</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397"/>
                                        </p:tgtEl>
                                        <p:attrNameLst>
                                          <p:attrName>style.visibility</p:attrName>
                                        </p:attrNameLst>
                                      </p:cBhvr>
                                      <p:to>
                                        <p:strVal val="visible"/>
                                      </p:to>
                                    </p:set>
                                    <p:animEffect transition="in" filter="dissolve">
                                      <p:cBhvr>
                                        <p:cTn id="7" dur="1000"/>
                                        <p:tgtEl>
                                          <p:spTgt spid="397"/>
                                        </p:tgtEl>
                                      </p:cBhvr>
                                    </p:animEffect>
                                  </p:childTnLst>
                                </p:cTn>
                              </p:par>
                            </p:childTnLst>
                          </p:cTn>
                        </p:par>
                        <p:par>
                          <p:cTn id="8" fill="hold">
                            <p:stCondLst>
                              <p:cond delay="1000"/>
                            </p:stCondLst>
                            <p:childTnLst>
                              <p:par>
                                <p:cTn id="9" presetID="9" presetClass="entr" presetSubtype="0" fill="hold" grpId="0" nodeType="afterEffect">
                                  <p:stCondLst>
                                    <p:cond delay="0"/>
                                  </p:stCondLst>
                                  <p:iterate>
                                    <p:tmAbs val="0"/>
                                  </p:iterate>
                                  <p:childTnLst>
                                    <p:set>
                                      <p:cBhvr>
                                        <p:cTn id="10" fill="hold"/>
                                        <p:tgtEl>
                                          <p:spTgt spid="10"/>
                                        </p:tgtEl>
                                        <p:attrNameLst>
                                          <p:attrName>style.visibility</p:attrName>
                                        </p:attrNameLst>
                                      </p:cBhvr>
                                      <p:to>
                                        <p:strVal val="visible"/>
                                      </p:to>
                                    </p:set>
                                    <p:animEffect transition="in" filter="dissolve">
                                      <p:cBhvr>
                                        <p:cTn id="11" dur="1000"/>
                                        <p:tgtEl>
                                          <p:spTgt spid="10"/>
                                        </p:tgtEl>
                                      </p:cBhvr>
                                    </p:animEffect>
                                  </p:childTnLst>
                                </p:cTn>
                              </p:par>
                            </p:childTnLst>
                          </p:cTn>
                        </p:par>
                        <p:par>
                          <p:cTn id="12" fill="hold">
                            <p:stCondLst>
                              <p:cond delay="2000"/>
                            </p:stCondLst>
                            <p:childTnLst>
                              <p:par>
                                <p:cTn id="13" presetID="22" presetClass="entr" presetSubtype="8" fill="hold" grpId="0" nodeType="afterEffect">
                                  <p:stCondLst>
                                    <p:cond delay="0"/>
                                  </p:stCondLst>
                                  <p:iterate>
                                    <p:tmAbs val="0"/>
                                  </p:iterate>
                                  <p:childTnLst>
                                    <p:set>
                                      <p:cBhvr>
                                        <p:cTn id="14" fill="hold"/>
                                        <p:tgtEl>
                                          <p:spTgt spid="11"/>
                                        </p:tgtEl>
                                        <p:attrNameLst>
                                          <p:attrName>style.visibility</p:attrName>
                                        </p:attrNameLst>
                                      </p:cBhvr>
                                      <p:to>
                                        <p:strVal val="visible"/>
                                      </p:to>
                                    </p:set>
                                    <p:animEffect transition="in" filter="wipe(left)">
                                      <p:cBhvr>
                                        <p:cTn id="15" dur="1500"/>
                                        <p:tgtEl>
                                          <p:spTgt spid="11"/>
                                        </p:tgtEl>
                                      </p:cBhvr>
                                    </p:animEffect>
                                  </p:childTnLst>
                                </p:cTn>
                              </p:par>
                            </p:childTnLst>
                          </p:cTn>
                        </p:par>
                        <p:par>
                          <p:cTn id="16" fill="hold">
                            <p:stCondLst>
                              <p:cond delay="3500"/>
                            </p:stCondLst>
                            <p:childTnLst>
                              <p:par>
                                <p:cTn id="17" presetID="9" presetClass="entr" presetSubtype="0" fill="hold" grpId="0" nodeType="afterEffect">
                                  <p:stCondLst>
                                    <p:cond delay="0"/>
                                  </p:stCondLst>
                                  <p:iterate>
                                    <p:tmAbs val="0"/>
                                  </p:iterate>
                                  <p:childTnLst>
                                    <p:set>
                                      <p:cBhvr>
                                        <p:cTn id="18" fill="hold"/>
                                        <p:tgtEl>
                                          <p:spTgt spid="12"/>
                                        </p:tgtEl>
                                        <p:attrNameLst>
                                          <p:attrName>style.visibility</p:attrName>
                                        </p:attrNameLst>
                                      </p:cBhvr>
                                      <p:to>
                                        <p:strVal val="visible"/>
                                      </p:to>
                                    </p:set>
                                    <p:animEffect transition="in" filter="dissolve">
                                      <p:cBhvr>
                                        <p:cTn id="1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 grpId="1" animBg="1" advAuto="0"/>
      <p:bldP spid="10" grpId="0" animBg="1" advAuto="0"/>
      <p:bldP spid="11" grpId="0" animBg="1" advAuto="0"/>
      <p:bldP spid="12" grpId="0" animBg="1" advAuto="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 name="gaussian-blur-gradient-324087-1920x1200.jpg"/>
          <p:cNvPicPr/>
          <p:nvPr/>
        </p:nvPicPr>
        <p:blipFill>
          <a:blip r:embed="rId2" cstate="screen">
            <a:extLst>
              <a:ext uri="{28A0092B-C50C-407E-A947-70E740481C1C}">
                <a14:useLocalDpi xmlns:a14="http://schemas.microsoft.com/office/drawing/2010/main"/>
              </a:ext>
            </a:extLst>
          </a:blip>
          <a:srcRect/>
          <a:stretch>
            <a:fillRect/>
          </a:stretch>
        </p:blipFill>
        <p:spPr>
          <a:xfrm>
            <a:off x="-136195" y="-187650"/>
            <a:ext cx="24656390" cy="14091300"/>
          </a:xfrm>
          <a:prstGeom prst="rect">
            <a:avLst/>
          </a:prstGeom>
          <a:ln w="25400">
            <a:miter lim="400000"/>
          </a:ln>
          <a:effectLst>
            <a:outerShdw blurRad="254000" dist="127000" dir="5400000" rotWithShape="0">
              <a:srgbClr val="000000">
                <a:alpha val="70000"/>
              </a:srgbClr>
            </a:outerShdw>
          </a:effectLst>
        </p:spPr>
      </p:pic>
      <p:pic>
        <p:nvPicPr>
          <p:cNvPr id="402" name="Slide 24f.jpg"/>
          <p:cNvPicPr/>
          <p:nvPr/>
        </p:nvPicPr>
        <p:blipFill>
          <a:blip r:embed="rId3" cstate="screen">
            <a:extLst>
              <a:ext uri="{28A0092B-C50C-407E-A947-70E740481C1C}">
                <a14:useLocalDpi xmlns:a14="http://schemas.microsoft.com/office/drawing/2010/main"/>
              </a:ext>
            </a:extLst>
          </a:blip>
          <a:srcRect/>
          <a:stretch>
            <a:fillRect/>
          </a:stretch>
        </p:blipFill>
        <p:spPr>
          <a:xfrm>
            <a:off x="12539809" y="-205582"/>
            <a:ext cx="12355457" cy="14025638"/>
          </a:xfrm>
          <a:prstGeom prst="rect">
            <a:avLst/>
          </a:prstGeom>
          <a:ln w="12700">
            <a:miter lim="400000"/>
          </a:ln>
        </p:spPr>
      </p:pic>
      <p:sp>
        <p:nvSpPr>
          <p:cNvPr id="406" name="Shape 406"/>
          <p:cNvSpPr/>
          <p:nvPr/>
        </p:nvSpPr>
        <p:spPr>
          <a:xfrm>
            <a:off x="867060" y="91031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5. </a:t>
            </a:r>
            <a:r>
              <a:rPr lang="sk-SK" sz="5000" dirty="0" smtClean="0">
                <a:solidFill>
                  <a:srgbClr val="FFFFFF"/>
                </a:solidFill>
              </a:rPr>
              <a:t>Bude hlásať</a:t>
            </a:r>
            <a:r>
              <a:rPr sz="5000" smtClean="0">
                <a:solidFill>
                  <a:srgbClr val="FFFFFF"/>
                </a:solidFill>
              </a:rPr>
              <a:t> </a:t>
            </a:r>
            <a:r>
              <a:rPr lang="sk-SK" sz="5000" dirty="0" smtClean="0">
                <a:solidFill>
                  <a:srgbClr val="FFFFFF"/>
                </a:solidFill>
              </a:rPr>
              <a:t>večné evanjelium</a:t>
            </a:r>
            <a:r>
              <a:rPr sz="5000" smtClean="0">
                <a:solidFill>
                  <a:srgbClr val="FFFFFF"/>
                </a:solidFill>
              </a:rPr>
              <a:t> </a:t>
            </a:r>
            <a:r>
              <a:rPr lang="sk-SK" sz="5000" dirty="0" smtClean="0">
                <a:solidFill>
                  <a:srgbClr val="FFFFFF"/>
                </a:solidFill>
              </a:rPr>
              <a:t>zo Zjavenia Jána</a:t>
            </a:r>
            <a:r>
              <a:rPr sz="5000" smtClean="0">
                <a:solidFill>
                  <a:srgbClr val="FFFFFF"/>
                </a:solidFill>
              </a:rPr>
              <a:t> </a:t>
            </a:r>
            <a:r>
              <a:rPr sz="5000">
                <a:solidFill>
                  <a:srgbClr val="FFFFFF"/>
                </a:solidFill>
              </a:rPr>
              <a:t>14: 6-15</a:t>
            </a:r>
          </a:p>
        </p:txBody>
      </p:sp>
      <p:sp>
        <p:nvSpPr>
          <p:cNvPr id="10" name="Shape 397"/>
          <p:cNvSpPr/>
          <p:nvPr/>
        </p:nvSpPr>
        <p:spPr>
          <a:xfrm>
            <a:off x="867060" y="72489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4. </a:t>
            </a:r>
            <a:r>
              <a:rPr lang="sk-SK" sz="5000" dirty="0" smtClean="0">
                <a:solidFill>
                  <a:srgbClr val="FFFFFF"/>
                </a:solidFill>
              </a:rPr>
              <a:t>Bude to celosvetové hnutie</a:t>
            </a:r>
            <a:r>
              <a:rPr sz="5000" smtClean="0">
                <a:solidFill>
                  <a:srgbClr val="FFFFFF"/>
                </a:solidFill>
              </a:rPr>
              <a:t>.</a:t>
            </a:r>
            <a:endParaRPr sz="5000">
              <a:solidFill>
                <a:srgbClr val="FFFFFF"/>
              </a:solidFill>
            </a:endParaRPr>
          </a:p>
        </p:txBody>
      </p:sp>
      <p:sp>
        <p:nvSpPr>
          <p:cNvPr id="11" name="Shape 378"/>
          <p:cNvSpPr/>
          <p:nvPr/>
        </p:nvSpPr>
        <p:spPr>
          <a:xfrm>
            <a:off x="867060" y="5674197"/>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3. </a:t>
            </a:r>
            <a:r>
              <a:rPr lang="sk-SK" sz="5000" dirty="0" smtClean="0">
                <a:solidFill>
                  <a:srgbClr val="FFFFFF"/>
                </a:solidFill>
              </a:rPr>
              <a:t>Bude mať Ježišovo svedectvo</a:t>
            </a:r>
            <a:r>
              <a:rPr sz="5000" smtClean="0">
                <a:solidFill>
                  <a:srgbClr val="FFFFFF"/>
                </a:solidFill>
              </a:rPr>
              <a:t>.</a:t>
            </a:r>
            <a:endParaRPr sz="5000">
              <a:solidFill>
                <a:srgbClr val="FFFFFF"/>
              </a:solidFill>
            </a:endParaRPr>
          </a:p>
        </p:txBody>
      </p:sp>
      <p:sp>
        <p:nvSpPr>
          <p:cNvPr id="12" name="Shape 371"/>
          <p:cNvSpPr/>
          <p:nvPr/>
        </p:nvSpPr>
        <p:spPr>
          <a:xfrm>
            <a:off x="867060" y="3788136"/>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2. </a:t>
            </a:r>
            <a:r>
              <a:rPr lang="sk-SK" sz="5000" dirty="0" smtClean="0">
                <a:solidFill>
                  <a:srgbClr val="FFFFFF"/>
                </a:solidFill>
              </a:rPr>
              <a:t>Zachováva všetky</a:t>
            </a:r>
            <a:r>
              <a:rPr sz="5000" smtClean="0">
                <a:solidFill>
                  <a:srgbClr val="FFFFFF"/>
                </a:solidFill>
              </a:rPr>
              <a:t> </a:t>
            </a:r>
            <a:r>
              <a:rPr lang="sk-SK" sz="5000" dirty="0" smtClean="0">
                <a:solidFill>
                  <a:srgbClr val="FFFFFF"/>
                </a:solidFill>
              </a:rPr>
              <a:t>prikázania</a:t>
            </a:r>
            <a:r>
              <a:rPr sz="5000" smtClean="0">
                <a:solidFill>
                  <a:srgbClr val="FFFFFF"/>
                </a:solidFill>
              </a:rPr>
              <a:t> </a:t>
            </a:r>
            <a:r>
              <a:rPr lang="sk-SK" sz="5000" dirty="0" smtClean="0">
                <a:solidFill>
                  <a:srgbClr val="FFFFFF"/>
                </a:solidFill>
              </a:rPr>
              <a:t>vrátane siedmeho dňa - soboty</a:t>
            </a:r>
            <a:r>
              <a:rPr sz="5000" smtClean="0">
                <a:solidFill>
                  <a:srgbClr val="FFFFFF"/>
                </a:solidFill>
              </a:rPr>
              <a:t>.</a:t>
            </a:r>
            <a:endParaRPr sz="5000">
              <a:solidFill>
                <a:srgbClr val="FFFFFF"/>
              </a:solidFill>
            </a:endParaRPr>
          </a:p>
        </p:txBody>
      </p:sp>
      <p:sp>
        <p:nvSpPr>
          <p:cNvPr id="13" name="Shape 356"/>
          <p:cNvSpPr txBox="1">
            <a:spLocks/>
          </p:cNvSpPr>
          <p:nvPr/>
        </p:nvSpPr>
        <p:spPr>
          <a:xfrm>
            <a:off x="868860" y="1152623"/>
            <a:ext cx="9403463" cy="9831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algn="l" defTabSz="767715">
              <a:defRPr sz="5766" cap="all" spc="922">
                <a:solidFill>
                  <a:srgbClr val="FFFFFF"/>
                </a:solidFill>
                <a:uFillTx/>
                <a:latin typeface="+mn-lt"/>
                <a:ea typeface="+mn-ea"/>
                <a:cs typeface="+mn-cs"/>
                <a:sym typeface="Helvetica Light"/>
              </a:defRPr>
            </a:lvl1pPr>
          </a:lstStyle>
          <a:p>
            <a:pPr marL="0" marR="0" lvl="0" indent="0" algn="l" defTabSz="767715"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5766" b="0" i="0" u="none" strike="noStrike" kern="0" cap="all" spc="922" normalizeH="0" baseline="0" noProof="0" dirty="0" smtClean="0">
                <a:ln>
                  <a:noFill/>
                </a:ln>
                <a:solidFill>
                  <a:srgbClr val="FFFFFF"/>
                </a:solidFill>
                <a:effectLst/>
                <a:uLnTx/>
                <a:uFillTx/>
                <a:latin typeface="+mn-lt"/>
                <a:ea typeface="+mn-ea"/>
                <a:cs typeface="+mn-cs"/>
                <a:sym typeface="Helvetica Light"/>
              </a:rPr>
              <a:t>Božia cirkev:</a:t>
            </a:r>
            <a:endParaRPr kumimoji="0" lang="sk-SK" sz="5766" b="0" i="0" u="none" strike="noStrike" kern="0" cap="all" spc="922" normalizeH="0" baseline="0" noProof="0" dirty="0">
              <a:ln>
                <a:noFill/>
              </a:ln>
              <a:solidFill>
                <a:srgbClr val="FFFFFF"/>
              </a:solidFill>
              <a:effectLst/>
              <a:uLnTx/>
              <a:uFillTx/>
              <a:latin typeface="+mn-lt"/>
              <a:ea typeface="+mn-ea"/>
              <a:cs typeface="+mn-cs"/>
              <a:sym typeface="Helvetica Light"/>
            </a:endParaRPr>
          </a:p>
        </p:txBody>
      </p:sp>
      <p:sp>
        <p:nvSpPr>
          <p:cNvPr id="14" name="Shape 357"/>
          <p:cNvSpPr/>
          <p:nvPr/>
        </p:nvSpPr>
        <p:spPr>
          <a:xfrm>
            <a:off x="867060" y="1855709"/>
            <a:ext cx="11318208" cy="236760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1. </a:t>
            </a:r>
            <a:r>
              <a:rPr lang="sk-SK" sz="5000" dirty="0" smtClean="0">
                <a:solidFill>
                  <a:srgbClr val="FFFFFF"/>
                </a:solidFill>
              </a:rPr>
              <a:t>Vychádza z „úkrytu“</a:t>
            </a:r>
            <a:r>
              <a:rPr sz="5000" smtClean="0">
                <a:solidFill>
                  <a:srgbClr val="FFFFFF"/>
                </a:solidFill>
              </a:rPr>
              <a:t> </a:t>
            </a:r>
            <a:r>
              <a:rPr lang="sk-SK" sz="5000" dirty="0" smtClean="0">
                <a:solidFill>
                  <a:srgbClr val="FFFFFF"/>
                </a:solidFill>
              </a:rPr>
              <a:t>po roku</a:t>
            </a:r>
            <a:r>
              <a:rPr sz="5000" smtClean="0">
                <a:solidFill>
                  <a:srgbClr val="FFFFFF"/>
                </a:solidFill>
              </a:rPr>
              <a:t> </a:t>
            </a:r>
            <a:r>
              <a:rPr sz="5000">
                <a:solidFill>
                  <a:srgbClr val="FFFFFF"/>
                </a:solidFill>
              </a:rPr>
              <a:t>1798.</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406"/>
                                        </p:tgtEl>
                                        <p:attrNameLst>
                                          <p:attrName>style.visibility</p:attrName>
                                        </p:attrNameLst>
                                      </p:cBhvr>
                                      <p:to>
                                        <p:strVal val="visible"/>
                                      </p:to>
                                    </p:set>
                                    <p:animEffect transition="in" filter="dissolve">
                                      <p:cBhvr>
                                        <p:cTn id="7" dur="1000"/>
                                        <p:tgtEl>
                                          <p:spTgt spid="406"/>
                                        </p:tgtEl>
                                      </p:cBhvr>
                                    </p:animEffect>
                                  </p:childTnLst>
                                </p:cTn>
                              </p:par>
                            </p:childTnLst>
                          </p:cTn>
                        </p:par>
                        <p:par>
                          <p:cTn id="8" fill="hold">
                            <p:stCondLst>
                              <p:cond delay="1000"/>
                            </p:stCondLst>
                            <p:childTnLst>
                              <p:par>
                                <p:cTn id="9" presetID="9" presetClass="entr" presetSubtype="0" fill="hold" grpId="0" nodeType="afterEffect">
                                  <p:stCondLst>
                                    <p:cond delay="0"/>
                                  </p:stCondLst>
                                  <p:iterate>
                                    <p:tmAbs val="0"/>
                                  </p:iterate>
                                  <p:childTnLst>
                                    <p:set>
                                      <p:cBhvr>
                                        <p:cTn id="10" fill="hold"/>
                                        <p:tgtEl>
                                          <p:spTgt spid="10"/>
                                        </p:tgtEl>
                                        <p:attrNameLst>
                                          <p:attrName>style.visibility</p:attrName>
                                        </p:attrNameLst>
                                      </p:cBhvr>
                                      <p:to>
                                        <p:strVal val="visible"/>
                                      </p:to>
                                    </p:set>
                                    <p:animEffect transition="in" filter="dissolve">
                                      <p:cBhvr>
                                        <p:cTn id="11" dur="1000"/>
                                        <p:tgtEl>
                                          <p:spTgt spid="10"/>
                                        </p:tgtEl>
                                      </p:cBhvr>
                                    </p:animEffect>
                                  </p:childTnLst>
                                </p:cTn>
                              </p:par>
                            </p:childTnLst>
                          </p:cTn>
                        </p:par>
                        <p:par>
                          <p:cTn id="12" fill="hold">
                            <p:stCondLst>
                              <p:cond delay="2000"/>
                            </p:stCondLst>
                            <p:childTnLst>
                              <p:par>
                                <p:cTn id="13" presetID="9" presetClass="entr" presetSubtype="0" fill="hold" grpId="0" nodeType="afterEffect">
                                  <p:stCondLst>
                                    <p:cond delay="0"/>
                                  </p:stCondLst>
                                  <p:iterate>
                                    <p:tmAbs val="0"/>
                                  </p:iterate>
                                  <p:childTnLst>
                                    <p:set>
                                      <p:cBhvr>
                                        <p:cTn id="14" fill="hold"/>
                                        <p:tgtEl>
                                          <p:spTgt spid="12"/>
                                        </p:tgtEl>
                                        <p:attrNameLst>
                                          <p:attrName>style.visibility</p:attrName>
                                        </p:attrNameLst>
                                      </p:cBhvr>
                                      <p:to>
                                        <p:strVal val="visible"/>
                                      </p:to>
                                    </p:set>
                                    <p:animEffect transition="in" filter="dissolve">
                                      <p:cBhvr>
                                        <p:cTn id="15" dur="1000"/>
                                        <p:tgtEl>
                                          <p:spTgt spid="12"/>
                                        </p:tgtEl>
                                      </p:cBhvr>
                                    </p:animEffect>
                                  </p:childTnLst>
                                </p:cTn>
                              </p:par>
                            </p:childTnLst>
                          </p:cTn>
                        </p:par>
                        <p:par>
                          <p:cTn id="16" fill="hold">
                            <p:stCondLst>
                              <p:cond delay="3000"/>
                            </p:stCondLst>
                            <p:childTnLst>
                              <p:par>
                                <p:cTn id="17" presetID="22" presetClass="entr" presetSubtype="8" fill="hold" grpId="0" nodeType="afterEffect">
                                  <p:stCondLst>
                                    <p:cond delay="0"/>
                                  </p:stCondLst>
                                  <p:iterate>
                                    <p:tmAbs val="0"/>
                                  </p:iterate>
                                  <p:childTnLst>
                                    <p:set>
                                      <p:cBhvr>
                                        <p:cTn id="18" fill="hold"/>
                                        <p:tgtEl>
                                          <p:spTgt spid="13"/>
                                        </p:tgtEl>
                                        <p:attrNameLst>
                                          <p:attrName>style.visibility</p:attrName>
                                        </p:attrNameLst>
                                      </p:cBhvr>
                                      <p:to>
                                        <p:strVal val="visible"/>
                                      </p:to>
                                    </p:set>
                                    <p:animEffect transition="in" filter="wipe(left)">
                                      <p:cBhvr>
                                        <p:cTn id="19" dur="1500"/>
                                        <p:tgtEl>
                                          <p:spTgt spid="13"/>
                                        </p:tgtEl>
                                      </p:cBhvr>
                                    </p:animEffect>
                                  </p:childTnLst>
                                </p:cTn>
                              </p:par>
                            </p:childTnLst>
                          </p:cTn>
                        </p:par>
                        <p:par>
                          <p:cTn id="20" fill="hold">
                            <p:stCondLst>
                              <p:cond delay="4500"/>
                            </p:stCondLst>
                            <p:childTnLst>
                              <p:par>
                                <p:cTn id="21" presetID="9" presetClass="entr" presetSubtype="0" fill="hold" grpId="0" nodeType="afterEffect">
                                  <p:stCondLst>
                                    <p:cond delay="0"/>
                                  </p:stCondLst>
                                  <p:iterate>
                                    <p:tmAbs val="0"/>
                                  </p:iterate>
                                  <p:childTnLst>
                                    <p:set>
                                      <p:cBhvr>
                                        <p:cTn id="22" fill="hold"/>
                                        <p:tgtEl>
                                          <p:spTgt spid="14"/>
                                        </p:tgtEl>
                                        <p:attrNameLst>
                                          <p:attrName>style.visibility</p:attrName>
                                        </p:attrNameLst>
                                      </p:cBhvr>
                                      <p:to>
                                        <p:strVal val="visible"/>
                                      </p:to>
                                    </p:set>
                                    <p:animEffect transition="in" filter="dissolve">
                                      <p:cBhvr>
                                        <p:cTn id="2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 grpId="1" animBg="1" advAuto="0"/>
      <p:bldP spid="10" grpId="0" animBg="1" advAuto="0"/>
      <p:bldP spid="12" grpId="0" animBg="1" advAuto="0"/>
      <p:bldP spid="13" grpId="0" animBg="1" advAuto="0"/>
      <p:bldP spid="14" grpId="0" animBg="1" advAuto="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8" name="Picture 407"/>
          <p:cNvPicPr/>
          <p:nvPr/>
        </p:nvPicPr>
        <p:blipFill>
          <a:blip r:embed="rId2">
            <a:extLst/>
          </a:blip>
          <a:stretch>
            <a:fillRect/>
          </a:stretch>
        </p:blipFill>
        <p:spPr>
          <a:xfrm>
            <a:off x="1198893" y="931068"/>
            <a:ext cx="10118524" cy="12120602"/>
          </a:xfrm>
          <a:prstGeom prst="rect">
            <a:avLst/>
          </a:prstGeom>
          <a:effectLst>
            <a:reflection stA="50000" endPos="40000" dir="5400000" sy="-100000" algn="bl" rotWithShape="0"/>
          </a:effectLst>
        </p:spPr>
      </p:pic>
      <p:sp>
        <p:nvSpPr>
          <p:cNvPr id="409" name="Shape 409"/>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A:</a:t>
            </a:r>
          </a:p>
        </p:txBody>
      </p:sp>
      <p:sp>
        <p:nvSpPr>
          <p:cNvPr id="410" name="Shape 410"/>
          <p:cNvSpPr>
            <a:spLocks noGrp="1"/>
          </p:cNvSpPr>
          <p:nvPr>
            <p:ph type="body" idx="1"/>
          </p:nvPr>
        </p:nvSpPr>
        <p:spPr>
          <a:xfrm>
            <a:off x="12757429" y="2558799"/>
            <a:ext cx="10404527"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Aké posolstvo evanjelia cirkev hlása</a:t>
            </a:r>
            <a:r>
              <a:rPr sz="5000" smtClean="0">
                <a:solidFill>
                  <a:srgbClr val="FFFFFF"/>
                </a:solidFill>
              </a:rPr>
              <a:t>?</a:t>
            </a:r>
            <a:endParaRPr sz="5000">
              <a:solidFill>
                <a:srgbClr val="FFFFFF"/>
              </a:solidFill>
            </a:endParaRPr>
          </a:p>
        </p:txBody>
      </p:sp>
      <p:sp>
        <p:nvSpPr>
          <p:cNvPr id="411" name="Shape 411"/>
          <p:cNvSpPr/>
          <p:nvPr/>
        </p:nvSpPr>
        <p:spPr>
          <a:xfrm>
            <a:off x="12757429" y="6190292"/>
            <a:ext cx="10404527"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err="1" smtClean="0">
                <a:solidFill>
                  <a:schemeClr val="tx1"/>
                </a:solidFill>
                <a:latin typeface="+mn-lt"/>
                <a:ea typeface="+mn-ea"/>
                <a:cs typeface="+mn-cs"/>
                <a:sym typeface="Helvetica Light"/>
              </a:rPr>
              <a:t>Bojte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Boha</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dajte</a:t>
            </a:r>
            <a:r>
              <a:rPr lang="en-US" sz="5000" dirty="0" smtClean="0">
                <a:solidFill>
                  <a:schemeClr val="tx1"/>
                </a:solidFill>
                <a:latin typeface="+mn-lt"/>
                <a:ea typeface="+mn-ea"/>
                <a:cs typeface="+mn-cs"/>
                <a:sym typeface="Helvetica Light"/>
              </a:rPr>
              <a:t> mu </a:t>
            </a:r>
            <a:r>
              <a:rPr lang="en-US" sz="5000" b="1" i="1" dirty="0" err="1" smtClean="0">
                <a:solidFill>
                  <a:schemeClr val="tx1"/>
                </a:solidFill>
                <a:latin typeface="+mn-lt"/>
                <a:ea typeface="+mn-ea"/>
                <a:cs typeface="+mn-cs"/>
                <a:sym typeface="Helvetica Light"/>
              </a:rPr>
              <a:t>slávu</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lebo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prišla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hodina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súdu</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412" name="Shape 412"/>
          <p:cNvSpPr/>
          <p:nvPr/>
        </p:nvSpPr>
        <p:spPr>
          <a:xfrm>
            <a:off x="12078311" y="115556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14:7</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09"/>
                                        </p:tgtEl>
                                        <p:attrNameLst>
                                          <p:attrName>style.visibility</p:attrName>
                                        </p:attrNameLst>
                                      </p:cBhvr>
                                      <p:to>
                                        <p:strVal val="visible"/>
                                      </p:to>
                                    </p:set>
                                    <p:animEffect transition="in" filter="wipe(left)">
                                      <p:cBhvr>
                                        <p:cTn id="7" dur="1500"/>
                                        <p:tgtEl>
                                          <p:spTgt spid="409"/>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410"/>
                                        </p:tgtEl>
                                        <p:attrNameLst>
                                          <p:attrName>style.visibility</p:attrName>
                                        </p:attrNameLst>
                                      </p:cBhvr>
                                      <p:to>
                                        <p:strVal val="visible"/>
                                      </p:to>
                                    </p:set>
                                    <p:animEffect transition="in" filter="dissolve">
                                      <p:cBhvr>
                                        <p:cTn id="11" dur="1000"/>
                                        <p:tgtEl>
                                          <p:spTgt spid="410"/>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3" nodeType="clickEffect">
                                  <p:stCondLst>
                                    <p:cond delay="0"/>
                                  </p:stCondLst>
                                  <p:iterate>
                                    <p:tmAbs val="0"/>
                                  </p:iterate>
                                  <p:childTnLst>
                                    <p:set>
                                      <p:cBhvr>
                                        <p:cTn id="15" fill="hold"/>
                                        <p:tgtEl>
                                          <p:spTgt spid="411"/>
                                        </p:tgtEl>
                                        <p:attrNameLst>
                                          <p:attrName>style.visibility</p:attrName>
                                        </p:attrNameLst>
                                      </p:cBhvr>
                                      <p:to>
                                        <p:strVal val="visible"/>
                                      </p:to>
                                    </p:set>
                                    <p:animEffect transition="in" filter="dissolve">
                                      <p:cBhvr>
                                        <p:cTn id="16" dur="1000"/>
                                        <p:tgtEl>
                                          <p:spTgt spid="411"/>
                                        </p:tgtEl>
                                      </p:cBhvr>
                                    </p:animEffect>
                                  </p:childTnLst>
                                </p:cTn>
                              </p:par>
                            </p:childTnLst>
                          </p:cTn>
                        </p:par>
                        <p:par>
                          <p:cTn id="17" fill="hold">
                            <p:stCondLst>
                              <p:cond delay="1000"/>
                            </p:stCondLst>
                            <p:childTnLst>
                              <p:par>
                                <p:cTn id="18" presetID="23" presetClass="entr" presetSubtype="32" fill="hold" grpId="4" nodeType="afterEffect">
                                  <p:stCondLst>
                                    <p:cond delay="0"/>
                                  </p:stCondLst>
                                  <p:iterate>
                                    <p:tmAbs val="0"/>
                                  </p:iterate>
                                  <p:childTnLst>
                                    <p:set>
                                      <p:cBhvr>
                                        <p:cTn id="19" fill="hold"/>
                                        <p:tgtEl>
                                          <p:spTgt spid="408"/>
                                        </p:tgtEl>
                                        <p:attrNameLst>
                                          <p:attrName>style.visibility</p:attrName>
                                        </p:attrNameLst>
                                      </p:cBhvr>
                                      <p:to>
                                        <p:strVal val="visible"/>
                                      </p:to>
                                    </p:set>
                                    <p:anim calcmode="lin" valueType="num">
                                      <p:cBhvr>
                                        <p:cTn id="20" dur="2000" fill="hold"/>
                                        <p:tgtEl>
                                          <p:spTgt spid="408"/>
                                        </p:tgtEl>
                                        <p:attrNameLst>
                                          <p:attrName>ppt_w</p:attrName>
                                        </p:attrNameLst>
                                      </p:cBhvr>
                                      <p:tavLst>
                                        <p:tav tm="0">
                                          <p:val>
                                            <p:fltVal val="0"/>
                                          </p:val>
                                        </p:tav>
                                        <p:tav tm="100000">
                                          <p:val>
                                            <p:strVal val="#ppt_w"/>
                                          </p:val>
                                        </p:tav>
                                      </p:tavLst>
                                    </p:anim>
                                    <p:anim calcmode="lin" valueType="num">
                                      <p:cBhvr>
                                        <p:cTn id="21" dur="2000" fill="hold"/>
                                        <p:tgtEl>
                                          <p:spTgt spid="408"/>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9" presetClass="entr" presetSubtype="0" fill="hold" grpId="5" nodeType="afterEffect">
                                  <p:stCondLst>
                                    <p:cond delay="0"/>
                                  </p:stCondLst>
                                  <p:iterate>
                                    <p:tmAbs val="0"/>
                                  </p:iterate>
                                  <p:childTnLst>
                                    <p:set>
                                      <p:cBhvr>
                                        <p:cTn id="24" fill="hold"/>
                                        <p:tgtEl>
                                          <p:spTgt spid="412"/>
                                        </p:tgtEl>
                                        <p:attrNameLst>
                                          <p:attrName>style.visibility</p:attrName>
                                        </p:attrNameLst>
                                      </p:cBhvr>
                                      <p:to>
                                        <p:strVal val="visible"/>
                                      </p:to>
                                    </p:set>
                                    <p:animEffect transition="in" filter="dissolve">
                                      <p:cBhvr>
                                        <p:cTn id="25" dur="1000"/>
                                        <p:tgtEl>
                                          <p:spTgt spid="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8" grpId="4" animBg="1" advAuto="0"/>
      <p:bldP spid="409" grpId="1" animBg="1" advAuto="0"/>
      <p:bldP spid="410" grpId="2" animBg="1" advAuto="0"/>
      <p:bldP spid="411" grpId="3" animBg="1" advAuto="0"/>
      <p:bldP spid="412" grpId="5" animBg="1" advAuto="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 name="Shape 415"/>
          <p:cNvSpPr/>
          <p:nvPr/>
        </p:nvSpPr>
        <p:spPr>
          <a:xfrm>
            <a:off x="12771032" y="-515308"/>
            <a:ext cx="10404526"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Lebo </a:t>
            </a:r>
            <a:r>
              <a:rPr lang="en-US" sz="5400" dirty="0" err="1" smtClean="0">
                <a:solidFill>
                  <a:schemeClr val="tx1"/>
                </a:solidFill>
              </a:rPr>
              <a:t>ste</a:t>
            </a:r>
            <a:r>
              <a:rPr lang="en-US" sz="5400" dirty="0" smtClean="0">
                <a:solidFill>
                  <a:schemeClr val="tx1"/>
                </a:solidFill>
              </a:rPr>
              <a:t> </a:t>
            </a:r>
            <a:r>
              <a:rPr lang="sk-SK" sz="5400" dirty="0" smtClean="0">
                <a:solidFill>
                  <a:schemeClr val="tx1"/>
                </a:solidFill>
              </a:rPr>
              <a:t>boli </a:t>
            </a:r>
            <a:r>
              <a:rPr lang="en-US" sz="5400" dirty="0" err="1" smtClean="0">
                <a:solidFill>
                  <a:schemeClr val="tx1"/>
                </a:solidFill>
              </a:rPr>
              <a:t>vykúpen</a:t>
            </a:r>
            <a:r>
              <a:rPr lang="sk-SK" sz="5400" dirty="0" smtClean="0">
                <a:solidFill>
                  <a:schemeClr val="tx1"/>
                </a:solidFill>
              </a:rPr>
              <a:t>í</a:t>
            </a:r>
            <a:r>
              <a:rPr lang="en-US" sz="5400" dirty="0" smtClean="0">
                <a:solidFill>
                  <a:schemeClr val="tx1"/>
                </a:solidFill>
              </a:rPr>
              <a:t> </a:t>
            </a:r>
            <a:r>
              <a:rPr lang="en-US" sz="5400" dirty="0" err="1" smtClean="0">
                <a:solidFill>
                  <a:schemeClr val="tx1"/>
                </a:solidFill>
              </a:rPr>
              <a:t>za</a:t>
            </a:r>
            <a:r>
              <a:rPr lang="en-US" sz="5400" dirty="0" smtClean="0">
                <a:solidFill>
                  <a:schemeClr val="tx1"/>
                </a:solidFill>
              </a:rPr>
              <a:t> </a:t>
            </a:r>
            <a:r>
              <a:rPr lang="en-US" sz="5400" dirty="0" err="1" smtClean="0">
                <a:solidFill>
                  <a:schemeClr val="tx1"/>
                </a:solidFill>
              </a:rPr>
              <a:t>veľkú</a:t>
            </a:r>
            <a:r>
              <a:rPr lang="en-US" sz="5400" dirty="0" smtClean="0">
                <a:solidFill>
                  <a:schemeClr val="tx1"/>
                </a:solidFill>
              </a:rPr>
              <a:t> </a:t>
            </a:r>
            <a:r>
              <a:rPr lang="en-US" sz="5400" dirty="0" err="1" smtClean="0">
                <a:solidFill>
                  <a:schemeClr val="tx1"/>
                </a:solidFill>
              </a:rPr>
              <a:t>cenu</a:t>
            </a:r>
            <a:r>
              <a:rPr lang="en-US" sz="5400" dirty="0" smtClean="0">
                <a:solidFill>
                  <a:schemeClr val="tx1"/>
                </a:solidFill>
              </a:rPr>
              <a:t>. </a:t>
            </a:r>
            <a:r>
              <a:rPr lang="en-US" sz="5400" dirty="0" err="1" smtClean="0">
                <a:solidFill>
                  <a:schemeClr val="tx1"/>
                </a:solidFill>
              </a:rPr>
              <a:t>Nože</a:t>
            </a:r>
            <a:r>
              <a:rPr lang="en-US" sz="5400" dirty="0" smtClean="0">
                <a:solidFill>
                  <a:schemeClr val="tx1"/>
                </a:solidFill>
              </a:rPr>
              <a:t> ted</a:t>
            </a:r>
            <a:r>
              <a:rPr lang="sk-SK" sz="5400" dirty="0" smtClean="0">
                <a:solidFill>
                  <a:schemeClr val="tx1"/>
                </a:solidFill>
              </a:rPr>
              <a:t>a</a:t>
            </a:r>
            <a:r>
              <a:rPr lang="en-US" sz="5400" dirty="0" smtClean="0">
                <a:solidFill>
                  <a:schemeClr val="tx1"/>
                </a:solidFill>
              </a:rPr>
              <a:t> </a:t>
            </a:r>
            <a:r>
              <a:rPr lang="en-US" sz="5400" dirty="0" err="1" smtClean="0">
                <a:solidFill>
                  <a:schemeClr val="tx1"/>
                </a:solidFill>
              </a:rPr>
              <a:t>oslavujte</a:t>
            </a:r>
            <a:r>
              <a:rPr lang="en-US" sz="5400" dirty="0" smtClean="0">
                <a:solidFill>
                  <a:schemeClr val="tx1"/>
                </a:solidFill>
              </a:rPr>
              <a:t> </a:t>
            </a:r>
            <a:r>
              <a:rPr lang="en-US" sz="5400" dirty="0" err="1" smtClean="0">
                <a:solidFill>
                  <a:schemeClr val="tx1"/>
                </a:solidFill>
              </a:rPr>
              <a:t>Boha</a:t>
            </a:r>
            <a:r>
              <a:rPr lang="en-US" sz="5400" dirty="0" smtClean="0">
                <a:solidFill>
                  <a:schemeClr val="tx1"/>
                </a:solidFill>
              </a:rPr>
              <a:t> </a:t>
            </a:r>
            <a:r>
              <a:rPr lang="en-US" sz="5400" dirty="0" err="1" smtClean="0">
                <a:solidFill>
                  <a:schemeClr val="tx1"/>
                </a:solidFill>
              </a:rPr>
              <a:t>svojím</a:t>
            </a:r>
            <a:r>
              <a:rPr lang="en-US" sz="5400" dirty="0" smtClean="0">
                <a:solidFill>
                  <a:schemeClr val="tx1"/>
                </a:solidFill>
              </a:rPr>
              <a:t> </a:t>
            </a:r>
            <a:r>
              <a:rPr lang="en-US" sz="5400" dirty="0" err="1" smtClean="0">
                <a:solidFill>
                  <a:schemeClr val="tx1"/>
                </a:solidFill>
              </a:rPr>
              <a:t>telom</a:t>
            </a:r>
            <a:r>
              <a:rPr lang="en-US" sz="5400" dirty="0" smtClean="0">
                <a:solidFill>
                  <a:schemeClr val="tx1"/>
                </a:solidFill>
              </a:rPr>
              <a:t> a </a:t>
            </a:r>
            <a:r>
              <a:rPr lang="en-US" sz="5400" dirty="0" err="1" smtClean="0">
                <a:solidFill>
                  <a:schemeClr val="tx1"/>
                </a:solidFill>
              </a:rPr>
              <a:t>svojím</a:t>
            </a:r>
            <a:r>
              <a:rPr lang="en-US" sz="5400" dirty="0" smtClean="0">
                <a:solidFill>
                  <a:schemeClr val="tx1"/>
                </a:solidFill>
              </a:rPr>
              <a:t> </a:t>
            </a:r>
            <a:r>
              <a:rPr lang="en-US" sz="5400" dirty="0" err="1" smtClean="0">
                <a:solidFill>
                  <a:schemeClr val="tx1"/>
                </a:solidFill>
              </a:rPr>
              <a:t>duchom</a:t>
            </a:r>
            <a:r>
              <a:rPr lang="en-US" sz="5400" dirty="0" smtClean="0">
                <a:solidFill>
                  <a:schemeClr val="tx1"/>
                </a:solidFill>
              </a:rPr>
              <a:t>, </a:t>
            </a:r>
            <a:r>
              <a:rPr lang="en-US" sz="5400" dirty="0" err="1" smtClean="0">
                <a:solidFill>
                  <a:schemeClr val="tx1"/>
                </a:solidFill>
              </a:rPr>
              <a:t>čo</a:t>
            </a:r>
            <a:r>
              <a:rPr lang="en-US" sz="5400" dirty="0" smtClean="0">
                <a:solidFill>
                  <a:schemeClr val="tx1"/>
                </a:solidFill>
              </a:rPr>
              <a:t> je </a:t>
            </a:r>
            <a:r>
              <a:rPr lang="en-US" sz="5400" dirty="0" err="1" smtClean="0">
                <a:solidFill>
                  <a:schemeClr val="tx1"/>
                </a:solidFill>
              </a:rPr>
              <a:t>oboje</a:t>
            </a:r>
            <a:r>
              <a:rPr lang="en-US" sz="5400" dirty="0" smtClean="0">
                <a:solidFill>
                  <a:schemeClr val="tx1"/>
                </a:solidFill>
              </a:rPr>
              <a:t> </a:t>
            </a:r>
            <a:r>
              <a:rPr lang="en-US" sz="5400" dirty="0" err="1" smtClean="0">
                <a:solidFill>
                  <a:schemeClr val="tx1"/>
                </a:solidFill>
              </a:rPr>
              <a:t>Božie</a:t>
            </a:r>
            <a:r>
              <a:rPr sz="5000" smtClean="0">
                <a:solidFill>
                  <a:srgbClr val="FFFFFF"/>
                </a:solidFill>
              </a:rPr>
              <a:t>.”</a:t>
            </a:r>
            <a:endParaRPr sz="5000">
              <a:solidFill>
                <a:srgbClr val="FFFFFF"/>
              </a:solidFill>
            </a:endParaRPr>
          </a:p>
        </p:txBody>
      </p:sp>
      <p:sp>
        <p:nvSpPr>
          <p:cNvPr id="416" name="Shape 416"/>
          <p:cNvSpPr/>
          <p:nvPr/>
        </p:nvSpPr>
        <p:spPr>
          <a:xfrm>
            <a:off x="12383111" y="46468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a:t>
            </a:r>
            <a:r>
              <a:rPr lang="en-US" sz="3200" cap="all" spc="512" dirty="0" err="1" smtClean="0">
                <a:solidFill>
                  <a:srgbClr val="FFFFFF"/>
                </a:solidFill>
              </a:rPr>
              <a:t>Korinťanom</a:t>
            </a:r>
            <a:r>
              <a:rPr sz="3200" cap="all" spc="512" smtClean="0">
                <a:solidFill>
                  <a:srgbClr val="FFFFFF"/>
                </a:solidFill>
              </a:rPr>
              <a:t> </a:t>
            </a:r>
            <a:r>
              <a:rPr sz="3200" cap="all" spc="512">
                <a:solidFill>
                  <a:srgbClr val="FFFFFF"/>
                </a:solidFill>
              </a:rPr>
              <a:t>6: 20</a:t>
            </a:r>
          </a:p>
        </p:txBody>
      </p:sp>
      <p:pic>
        <p:nvPicPr>
          <p:cNvPr id="1026" name="Picture 2"/>
          <p:cNvPicPr>
            <a:picLocks noChangeAspect="1" noChangeArrowheads="1"/>
          </p:cNvPicPr>
          <p:nvPr/>
        </p:nvPicPr>
        <p:blipFill>
          <a:blip r:embed="rId2"/>
          <a:srcRect/>
          <a:stretch>
            <a:fillRect/>
          </a:stretch>
        </p:blipFill>
        <p:spPr bwMode="auto">
          <a:xfrm>
            <a:off x="609601" y="947369"/>
            <a:ext cx="10820400" cy="11978640"/>
          </a:xfrm>
          <a:prstGeom prst="rect">
            <a:avLst/>
          </a:prstGeom>
          <a:noFill/>
          <a:ln w="9525">
            <a:noFill/>
            <a:miter lim="800000"/>
            <a:headEnd/>
            <a:tailEnd/>
          </a:ln>
          <a:effectLst/>
        </p:spPr>
      </p:pic>
    </p:spTree>
  </p:cSld>
  <p:clrMapOvr>
    <a:masterClrMapping/>
  </p:clrMapOvr>
  <p:transition spd="slow">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8" name="woman-praying1.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419" name="Shape 419"/>
          <p:cNvSpPr/>
          <p:nvPr/>
        </p:nvSpPr>
        <p:spPr>
          <a:xfrm>
            <a:off x="12771032" y="-515308"/>
            <a:ext cx="10404526"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Lebo </a:t>
            </a:r>
            <a:r>
              <a:rPr lang="en-US" sz="5400" dirty="0" err="1" smtClean="0">
                <a:solidFill>
                  <a:schemeClr val="tx1"/>
                </a:solidFill>
              </a:rPr>
              <a:t>ste</a:t>
            </a:r>
            <a:r>
              <a:rPr lang="sk-SK" sz="5400" dirty="0" smtClean="0">
                <a:solidFill>
                  <a:schemeClr val="tx1"/>
                </a:solidFill>
              </a:rPr>
              <a:t> boli</a:t>
            </a:r>
            <a:r>
              <a:rPr lang="en-US" sz="5400" dirty="0" smtClean="0">
                <a:solidFill>
                  <a:schemeClr val="tx1"/>
                </a:solidFill>
              </a:rPr>
              <a:t> </a:t>
            </a:r>
            <a:r>
              <a:rPr lang="en-US" sz="5400" dirty="0" err="1" smtClean="0">
                <a:solidFill>
                  <a:schemeClr val="tx1"/>
                </a:solidFill>
              </a:rPr>
              <a:t>vykúpen</a:t>
            </a:r>
            <a:r>
              <a:rPr lang="sk-SK" sz="5400" dirty="0" smtClean="0">
                <a:solidFill>
                  <a:schemeClr val="tx1"/>
                </a:solidFill>
              </a:rPr>
              <a:t>í</a:t>
            </a:r>
            <a:r>
              <a:rPr lang="en-US" sz="5400" dirty="0" smtClean="0">
                <a:solidFill>
                  <a:schemeClr val="tx1"/>
                </a:solidFill>
              </a:rPr>
              <a:t> </a:t>
            </a:r>
            <a:r>
              <a:rPr lang="en-US" sz="5400" dirty="0" err="1" smtClean="0">
                <a:solidFill>
                  <a:schemeClr val="tx1"/>
                </a:solidFill>
              </a:rPr>
              <a:t>za</a:t>
            </a:r>
            <a:r>
              <a:rPr lang="en-US" sz="5400" dirty="0" smtClean="0">
                <a:solidFill>
                  <a:schemeClr val="tx1"/>
                </a:solidFill>
              </a:rPr>
              <a:t> </a:t>
            </a:r>
            <a:r>
              <a:rPr lang="en-US" sz="5400" dirty="0" err="1" smtClean="0">
                <a:solidFill>
                  <a:schemeClr val="tx1"/>
                </a:solidFill>
              </a:rPr>
              <a:t>veľkú</a:t>
            </a:r>
            <a:r>
              <a:rPr lang="en-US" sz="5400" dirty="0" smtClean="0">
                <a:solidFill>
                  <a:schemeClr val="tx1"/>
                </a:solidFill>
              </a:rPr>
              <a:t> </a:t>
            </a:r>
            <a:r>
              <a:rPr lang="en-US" sz="5400" dirty="0" err="1" smtClean="0">
                <a:solidFill>
                  <a:schemeClr val="tx1"/>
                </a:solidFill>
              </a:rPr>
              <a:t>cenu</a:t>
            </a:r>
            <a:r>
              <a:rPr lang="en-US" sz="5400" dirty="0" smtClean="0">
                <a:solidFill>
                  <a:schemeClr val="tx1"/>
                </a:solidFill>
              </a:rPr>
              <a:t>. </a:t>
            </a:r>
            <a:r>
              <a:rPr lang="en-US" sz="5400" dirty="0" err="1" smtClean="0">
                <a:solidFill>
                  <a:schemeClr val="tx1"/>
                </a:solidFill>
              </a:rPr>
              <a:t>Nože</a:t>
            </a:r>
            <a:r>
              <a:rPr lang="en-US" sz="5400" dirty="0" smtClean="0">
                <a:solidFill>
                  <a:schemeClr val="tx1"/>
                </a:solidFill>
              </a:rPr>
              <a:t> ted</a:t>
            </a:r>
            <a:r>
              <a:rPr lang="sk-SK" sz="5400" dirty="0" smtClean="0">
                <a:solidFill>
                  <a:schemeClr val="tx1"/>
                </a:solidFill>
              </a:rPr>
              <a:t>a</a:t>
            </a:r>
            <a:r>
              <a:rPr lang="en-US" sz="5400" dirty="0" smtClean="0">
                <a:solidFill>
                  <a:schemeClr val="tx1"/>
                </a:solidFill>
              </a:rPr>
              <a:t> </a:t>
            </a:r>
            <a:r>
              <a:rPr lang="en-US" sz="5400" dirty="0" err="1" smtClean="0">
                <a:solidFill>
                  <a:schemeClr val="tx1"/>
                </a:solidFill>
              </a:rPr>
              <a:t>oslavujte</a:t>
            </a:r>
            <a:r>
              <a:rPr lang="en-US" sz="5400" dirty="0" smtClean="0">
                <a:solidFill>
                  <a:schemeClr val="tx1"/>
                </a:solidFill>
              </a:rPr>
              <a:t> </a:t>
            </a:r>
            <a:r>
              <a:rPr lang="en-US" sz="5400" dirty="0" err="1" smtClean="0">
                <a:solidFill>
                  <a:schemeClr val="tx1"/>
                </a:solidFill>
              </a:rPr>
              <a:t>Boha</a:t>
            </a:r>
            <a:r>
              <a:rPr lang="en-US" sz="5400" dirty="0" smtClean="0">
                <a:solidFill>
                  <a:schemeClr val="tx1"/>
                </a:solidFill>
              </a:rPr>
              <a:t> </a:t>
            </a:r>
            <a:r>
              <a:rPr lang="en-US" sz="5400" dirty="0" err="1" smtClean="0">
                <a:solidFill>
                  <a:schemeClr val="tx1"/>
                </a:solidFill>
              </a:rPr>
              <a:t>svojím</a:t>
            </a:r>
            <a:r>
              <a:rPr lang="en-US" sz="5400" dirty="0" smtClean="0">
                <a:solidFill>
                  <a:schemeClr val="tx1"/>
                </a:solidFill>
              </a:rPr>
              <a:t> </a:t>
            </a:r>
            <a:r>
              <a:rPr lang="en-US" sz="5400" dirty="0" err="1" smtClean="0">
                <a:solidFill>
                  <a:schemeClr val="tx1"/>
                </a:solidFill>
              </a:rPr>
              <a:t>telom</a:t>
            </a:r>
            <a:r>
              <a:rPr lang="en-US" sz="5400" dirty="0" smtClean="0">
                <a:solidFill>
                  <a:schemeClr val="tx1"/>
                </a:solidFill>
              </a:rPr>
              <a:t> a </a:t>
            </a:r>
            <a:r>
              <a:rPr lang="en-US" sz="5400" dirty="0" err="1" smtClean="0">
                <a:solidFill>
                  <a:schemeClr val="tx1"/>
                </a:solidFill>
              </a:rPr>
              <a:t>svojím</a:t>
            </a:r>
            <a:r>
              <a:rPr lang="en-US" sz="5400" dirty="0" smtClean="0">
                <a:solidFill>
                  <a:schemeClr val="tx1"/>
                </a:solidFill>
              </a:rPr>
              <a:t> </a:t>
            </a:r>
            <a:r>
              <a:rPr lang="en-US" sz="5400" dirty="0" err="1" smtClean="0">
                <a:solidFill>
                  <a:schemeClr val="tx1"/>
                </a:solidFill>
              </a:rPr>
              <a:t>duchom</a:t>
            </a:r>
            <a:r>
              <a:rPr lang="en-US" sz="5400" dirty="0" smtClean="0">
                <a:solidFill>
                  <a:schemeClr val="tx1"/>
                </a:solidFill>
              </a:rPr>
              <a:t>, </a:t>
            </a:r>
            <a:r>
              <a:rPr lang="en-US" sz="5400" dirty="0" err="1" smtClean="0">
                <a:solidFill>
                  <a:schemeClr val="tx1"/>
                </a:solidFill>
              </a:rPr>
              <a:t>čo</a:t>
            </a:r>
            <a:r>
              <a:rPr lang="en-US" sz="5400" dirty="0" smtClean="0">
                <a:solidFill>
                  <a:schemeClr val="tx1"/>
                </a:solidFill>
              </a:rPr>
              <a:t> je </a:t>
            </a:r>
            <a:r>
              <a:rPr lang="en-US" sz="5400" dirty="0" err="1" smtClean="0">
                <a:solidFill>
                  <a:schemeClr val="tx1"/>
                </a:solidFill>
              </a:rPr>
              <a:t>oboje</a:t>
            </a:r>
            <a:r>
              <a:rPr lang="en-US" sz="5400" dirty="0" smtClean="0">
                <a:solidFill>
                  <a:schemeClr val="tx1"/>
                </a:solidFill>
              </a:rPr>
              <a:t> </a:t>
            </a:r>
            <a:r>
              <a:rPr lang="en-US" sz="5400" dirty="0" err="1" smtClean="0">
                <a:solidFill>
                  <a:schemeClr val="tx1"/>
                </a:solidFill>
              </a:rPr>
              <a:t>Božie</a:t>
            </a:r>
            <a:r>
              <a:rPr sz="5000" smtClean="0">
                <a:solidFill>
                  <a:srgbClr val="FFFFFF"/>
                </a:solidFill>
              </a:rPr>
              <a:t>.”</a:t>
            </a:r>
            <a:endParaRPr sz="5000">
              <a:solidFill>
                <a:srgbClr val="FFFFFF"/>
              </a:solidFill>
            </a:endParaRPr>
          </a:p>
        </p:txBody>
      </p:sp>
      <p:sp>
        <p:nvSpPr>
          <p:cNvPr id="420" name="Shape 420"/>
          <p:cNvSpPr/>
          <p:nvPr/>
        </p:nvSpPr>
        <p:spPr>
          <a:xfrm>
            <a:off x="12383111" y="46468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a:t>
            </a:r>
            <a:r>
              <a:rPr lang="en-US" sz="3200" cap="all" spc="512" dirty="0" err="1" smtClean="0">
                <a:solidFill>
                  <a:srgbClr val="FFFFFF"/>
                </a:solidFill>
              </a:rPr>
              <a:t>Korinťanom</a:t>
            </a:r>
            <a:r>
              <a:rPr sz="3200" cap="all" spc="512" smtClean="0">
                <a:solidFill>
                  <a:srgbClr val="FFFFFF"/>
                </a:solidFill>
              </a:rPr>
              <a:t> </a:t>
            </a:r>
            <a:r>
              <a:rPr sz="3200" cap="all" spc="512">
                <a:solidFill>
                  <a:srgbClr val="FFFFFF"/>
                </a:solidFill>
              </a:rPr>
              <a:t>6: 20</a:t>
            </a:r>
          </a:p>
        </p:txBody>
      </p:sp>
      <p:sp>
        <p:nvSpPr>
          <p:cNvPr id="421" name="Shape 421"/>
          <p:cNvSpPr/>
          <p:nvPr/>
        </p:nvSpPr>
        <p:spPr>
          <a:xfrm>
            <a:off x="12771032" y="5839007"/>
            <a:ext cx="10404526" cy="316053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A </a:t>
            </a:r>
            <a:r>
              <a:rPr lang="en-US" sz="5400" dirty="0" err="1" smtClean="0">
                <a:solidFill>
                  <a:schemeClr val="tx1"/>
                </a:solidFill>
              </a:rPr>
              <a:t>tak</a:t>
            </a:r>
            <a:r>
              <a:rPr lang="en-US" sz="5400" dirty="0" smtClean="0">
                <a:solidFill>
                  <a:schemeClr val="tx1"/>
                </a:solidFill>
              </a:rPr>
              <a:t> ted</a:t>
            </a:r>
            <a:r>
              <a:rPr lang="sk-SK" sz="5400" dirty="0" smtClean="0">
                <a:solidFill>
                  <a:schemeClr val="tx1"/>
                </a:solidFill>
              </a:rPr>
              <a:t>a</a:t>
            </a:r>
            <a:r>
              <a:rPr lang="en-US" sz="5400" dirty="0" smtClean="0">
                <a:solidFill>
                  <a:schemeClr val="tx1"/>
                </a:solidFill>
              </a:rPr>
              <a:t> </a:t>
            </a:r>
            <a:r>
              <a:rPr lang="en-US" sz="5400" dirty="0" err="1" smtClean="0">
                <a:solidFill>
                  <a:schemeClr val="tx1"/>
                </a:solidFill>
              </a:rPr>
              <a:t>buď</a:t>
            </a:r>
            <a:r>
              <a:rPr lang="en-US" sz="5400" dirty="0" smtClean="0">
                <a:solidFill>
                  <a:schemeClr val="tx1"/>
                </a:solidFill>
              </a:rPr>
              <a:t> </a:t>
            </a:r>
            <a:r>
              <a:rPr lang="en-US" sz="5400" dirty="0" err="1" smtClean="0">
                <a:solidFill>
                  <a:schemeClr val="tx1"/>
                </a:solidFill>
              </a:rPr>
              <a:t>jete</a:t>
            </a:r>
            <a:r>
              <a:rPr lang="en-US" sz="5400" dirty="0" smtClean="0">
                <a:solidFill>
                  <a:schemeClr val="tx1"/>
                </a:solidFill>
              </a:rPr>
              <a:t> </a:t>
            </a:r>
            <a:r>
              <a:rPr lang="en-US" sz="5400" dirty="0" err="1" smtClean="0">
                <a:solidFill>
                  <a:schemeClr val="tx1"/>
                </a:solidFill>
              </a:rPr>
              <a:t>buď</a:t>
            </a:r>
            <a:r>
              <a:rPr lang="en-US" sz="5400" dirty="0" smtClean="0">
                <a:solidFill>
                  <a:schemeClr val="tx1"/>
                </a:solidFill>
              </a:rPr>
              <a:t> </a:t>
            </a:r>
            <a:r>
              <a:rPr lang="en-US" sz="5400" dirty="0" err="1" smtClean="0">
                <a:solidFill>
                  <a:schemeClr val="tx1"/>
                </a:solidFill>
              </a:rPr>
              <a:t>pijete</a:t>
            </a:r>
            <a:r>
              <a:rPr lang="en-US" sz="5400" dirty="0" smtClean="0">
                <a:solidFill>
                  <a:schemeClr val="tx1"/>
                </a:solidFill>
              </a:rPr>
              <a:t> </a:t>
            </a:r>
            <a:r>
              <a:rPr lang="en-US" sz="5400" dirty="0" err="1" smtClean="0">
                <a:solidFill>
                  <a:schemeClr val="tx1"/>
                </a:solidFill>
              </a:rPr>
              <a:t>buď</a:t>
            </a:r>
            <a:r>
              <a:rPr lang="en-US" sz="5400" dirty="0" smtClean="0">
                <a:solidFill>
                  <a:schemeClr val="tx1"/>
                </a:solidFill>
              </a:rPr>
              <a:t> </a:t>
            </a:r>
            <a:r>
              <a:rPr lang="en-US" sz="5400" dirty="0" err="1" smtClean="0">
                <a:solidFill>
                  <a:schemeClr val="tx1"/>
                </a:solidFill>
              </a:rPr>
              <a:t>čokoľvek</a:t>
            </a:r>
            <a:r>
              <a:rPr lang="en-US" sz="5400" dirty="0" smtClean="0">
                <a:solidFill>
                  <a:schemeClr val="tx1"/>
                </a:solidFill>
              </a:rPr>
              <a:t> </a:t>
            </a:r>
            <a:r>
              <a:rPr lang="en-US" sz="5400" dirty="0" err="1" smtClean="0">
                <a:solidFill>
                  <a:schemeClr val="tx1"/>
                </a:solidFill>
              </a:rPr>
              <a:t>robíte</a:t>
            </a:r>
            <a:r>
              <a:rPr lang="en-US" sz="5400" dirty="0" smtClean="0">
                <a:solidFill>
                  <a:schemeClr val="tx1"/>
                </a:solidFill>
              </a:rPr>
              <a:t>, </a:t>
            </a:r>
            <a:r>
              <a:rPr lang="en-US" sz="5400" dirty="0" err="1" smtClean="0">
                <a:solidFill>
                  <a:schemeClr val="tx1"/>
                </a:solidFill>
              </a:rPr>
              <a:t>robte</a:t>
            </a:r>
            <a:r>
              <a:rPr lang="en-US" sz="5400" dirty="0" smtClean="0">
                <a:solidFill>
                  <a:schemeClr val="tx1"/>
                </a:solidFill>
              </a:rPr>
              <a:t> </a:t>
            </a:r>
            <a:r>
              <a:rPr lang="en-US" sz="5400" dirty="0" err="1" smtClean="0">
                <a:solidFill>
                  <a:schemeClr val="tx1"/>
                </a:solidFill>
              </a:rPr>
              <a:t>všetko</a:t>
            </a:r>
            <a:r>
              <a:rPr lang="en-US" sz="5400" dirty="0" smtClean="0">
                <a:solidFill>
                  <a:schemeClr val="tx1"/>
                </a:solidFill>
              </a:rPr>
              <a:t> </a:t>
            </a:r>
            <a:r>
              <a:rPr lang="en-US" sz="5400" dirty="0" err="1" smtClean="0">
                <a:solidFill>
                  <a:schemeClr val="tx1"/>
                </a:solidFill>
              </a:rPr>
              <a:t>na</a:t>
            </a:r>
            <a:r>
              <a:rPr lang="en-US" sz="5400" dirty="0" smtClean="0">
                <a:solidFill>
                  <a:schemeClr val="tx1"/>
                </a:solidFill>
              </a:rPr>
              <a:t> </a:t>
            </a:r>
            <a:r>
              <a:rPr lang="en-US" sz="5400" dirty="0" err="1" smtClean="0">
                <a:solidFill>
                  <a:schemeClr val="tx1"/>
                </a:solidFill>
              </a:rPr>
              <a:t>slávu</a:t>
            </a:r>
            <a:r>
              <a:rPr lang="en-US" sz="5400" dirty="0" smtClean="0">
                <a:solidFill>
                  <a:schemeClr val="tx1"/>
                </a:solidFill>
              </a:rPr>
              <a:t> </a:t>
            </a:r>
            <a:r>
              <a:rPr lang="en-US" sz="5400" dirty="0" err="1" smtClean="0">
                <a:solidFill>
                  <a:schemeClr val="tx1"/>
                </a:solidFill>
              </a:rPr>
              <a:t>Božiu</a:t>
            </a:r>
            <a:r>
              <a:rPr sz="5000" smtClean="0">
                <a:solidFill>
                  <a:srgbClr val="FFFFFF"/>
                </a:solidFill>
              </a:rPr>
              <a:t>.”</a:t>
            </a:r>
            <a:endParaRPr sz="5000">
              <a:solidFill>
                <a:srgbClr val="FFFFFF"/>
              </a:solidFill>
            </a:endParaRPr>
          </a:p>
        </p:txBody>
      </p:sp>
      <p:sp>
        <p:nvSpPr>
          <p:cNvPr id="422" name="Shape 422"/>
          <p:cNvSpPr/>
          <p:nvPr/>
        </p:nvSpPr>
        <p:spPr>
          <a:xfrm>
            <a:off x="12383111" y="87151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a:t>
            </a:r>
            <a:r>
              <a:rPr lang="en-US" sz="3200" cap="all" spc="512" dirty="0" err="1" smtClean="0">
                <a:solidFill>
                  <a:srgbClr val="FFFFFF"/>
                </a:solidFill>
              </a:rPr>
              <a:t>Korinťanom</a:t>
            </a:r>
            <a:r>
              <a:rPr sz="3200" cap="all" spc="512" smtClean="0">
                <a:solidFill>
                  <a:srgbClr val="FFFFFF"/>
                </a:solidFill>
              </a:rPr>
              <a:t> </a:t>
            </a:r>
            <a:r>
              <a:rPr sz="3200" cap="all" spc="512">
                <a:solidFill>
                  <a:srgbClr val="FFFFFF"/>
                </a:solidFill>
              </a:rPr>
              <a:t>10: 31</a:t>
            </a:r>
          </a:p>
        </p:txBody>
      </p:sp>
    </p:spTree>
  </p:cSld>
  <p:clrMapOvr>
    <a:masterClrMapping/>
  </p:clrMapOvr>
  <p:transition spd="slow">
    <p:dissolv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4" name="A-lonely-gavel.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426" name="Shape 426"/>
          <p:cNvSpPr/>
          <p:nvPr/>
        </p:nvSpPr>
        <p:spPr>
          <a:xfrm>
            <a:off x="12383111" y="46468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a:t>
            </a:r>
            <a:r>
              <a:rPr lang="en-US" sz="3200" cap="all" spc="512" dirty="0" err="1" smtClean="0">
                <a:solidFill>
                  <a:srgbClr val="FFFFFF"/>
                </a:solidFill>
              </a:rPr>
              <a:t>Korinťanom</a:t>
            </a:r>
            <a:r>
              <a:rPr sz="3200" cap="all" spc="512" smtClean="0">
                <a:solidFill>
                  <a:srgbClr val="FFFFFF"/>
                </a:solidFill>
              </a:rPr>
              <a:t> </a:t>
            </a:r>
            <a:r>
              <a:rPr sz="3200" cap="all" spc="512">
                <a:solidFill>
                  <a:srgbClr val="FFFFFF"/>
                </a:solidFill>
              </a:rPr>
              <a:t>6: 20</a:t>
            </a:r>
          </a:p>
        </p:txBody>
      </p:sp>
      <p:sp>
        <p:nvSpPr>
          <p:cNvPr id="428" name="Shape 428"/>
          <p:cNvSpPr/>
          <p:nvPr/>
        </p:nvSpPr>
        <p:spPr>
          <a:xfrm>
            <a:off x="12383111" y="87151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- 1 </a:t>
            </a:r>
            <a:r>
              <a:rPr lang="en-US" sz="3200" cap="all" spc="512" dirty="0" err="1" smtClean="0">
                <a:solidFill>
                  <a:srgbClr val="FFFFFF"/>
                </a:solidFill>
              </a:rPr>
              <a:t>Korinťanom</a:t>
            </a:r>
            <a:r>
              <a:rPr sz="3200" cap="all" spc="512" smtClean="0">
                <a:solidFill>
                  <a:srgbClr val="FFFFFF"/>
                </a:solidFill>
              </a:rPr>
              <a:t> </a:t>
            </a:r>
            <a:r>
              <a:rPr sz="3200" cap="all" spc="512">
                <a:solidFill>
                  <a:srgbClr val="FFFFFF"/>
                </a:solidFill>
              </a:rPr>
              <a:t>10: 31</a:t>
            </a:r>
          </a:p>
        </p:txBody>
      </p:sp>
      <p:sp>
        <p:nvSpPr>
          <p:cNvPr id="429" name="Shape 429"/>
          <p:cNvSpPr/>
          <p:nvPr/>
        </p:nvSpPr>
        <p:spPr>
          <a:xfrm>
            <a:off x="12771032" y="9607468"/>
            <a:ext cx="10404526" cy="316053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s-ES" sz="5400" dirty="0" smtClean="0">
                <a:solidFill>
                  <a:schemeClr val="tx1"/>
                </a:solidFill>
              </a:rPr>
              <a:t>lebo prišla hodina jeho súdu</a:t>
            </a:r>
            <a:r>
              <a:rPr sz="5000" smtClean="0">
                <a:solidFill>
                  <a:srgbClr val="FFFFFF"/>
                </a:solidFill>
              </a:rPr>
              <a:t>;”</a:t>
            </a:r>
            <a:endParaRPr sz="5000">
              <a:solidFill>
                <a:srgbClr val="FFFFFF"/>
              </a:solidFill>
            </a:endParaRPr>
          </a:p>
        </p:txBody>
      </p:sp>
      <p:sp>
        <p:nvSpPr>
          <p:cNvPr id="430" name="Shape 430"/>
          <p:cNvSpPr/>
          <p:nvPr/>
        </p:nvSpPr>
        <p:spPr>
          <a:xfrm>
            <a:off x="12383111" y="1212805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 7</a:t>
            </a:r>
          </a:p>
        </p:txBody>
      </p:sp>
      <p:sp>
        <p:nvSpPr>
          <p:cNvPr id="9" name="Shape 419"/>
          <p:cNvSpPr/>
          <p:nvPr/>
        </p:nvSpPr>
        <p:spPr>
          <a:xfrm>
            <a:off x="12771032" y="-515308"/>
            <a:ext cx="10404526"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Lebo </a:t>
            </a:r>
            <a:r>
              <a:rPr lang="en-US" sz="5400" dirty="0" err="1" smtClean="0">
                <a:solidFill>
                  <a:schemeClr val="tx1"/>
                </a:solidFill>
              </a:rPr>
              <a:t>ste</a:t>
            </a:r>
            <a:r>
              <a:rPr lang="sk-SK" sz="5400" dirty="0" smtClean="0">
                <a:solidFill>
                  <a:schemeClr val="tx1"/>
                </a:solidFill>
              </a:rPr>
              <a:t> boli</a:t>
            </a:r>
            <a:r>
              <a:rPr lang="en-US" sz="5400" dirty="0" smtClean="0">
                <a:solidFill>
                  <a:schemeClr val="tx1"/>
                </a:solidFill>
              </a:rPr>
              <a:t> </a:t>
            </a:r>
            <a:r>
              <a:rPr lang="en-US" sz="5400" dirty="0" err="1" smtClean="0">
                <a:solidFill>
                  <a:schemeClr val="tx1"/>
                </a:solidFill>
              </a:rPr>
              <a:t>vykúpen</a:t>
            </a:r>
            <a:r>
              <a:rPr lang="sk-SK" sz="5400" dirty="0" smtClean="0">
                <a:solidFill>
                  <a:schemeClr val="tx1"/>
                </a:solidFill>
              </a:rPr>
              <a:t>í</a:t>
            </a:r>
            <a:r>
              <a:rPr lang="en-US" sz="5400" dirty="0" smtClean="0">
                <a:solidFill>
                  <a:schemeClr val="tx1"/>
                </a:solidFill>
              </a:rPr>
              <a:t> </a:t>
            </a:r>
            <a:r>
              <a:rPr lang="en-US" sz="5400" dirty="0" err="1" smtClean="0">
                <a:solidFill>
                  <a:schemeClr val="tx1"/>
                </a:solidFill>
              </a:rPr>
              <a:t>za</a:t>
            </a:r>
            <a:r>
              <a:rPr lang="en-US" sz="5400" dirty="0" smtClean="0">
                <a:solidFill>
                  <a:schemeClr val="tx1"/>
                </a:solidFill>
              </a:rPr>
              <a:t> </a:t>
            </a:r>
            <a:r>
              <a:rPr lang="en-US" sz="5400" dirty="0" err="1" smtClean="0">
                <a:solidFill>
                  <a:schemeClr val="tx1"/>
                </a:solidFill>
              </a:rPr>
              <a:t>veľkú</a:t>
            </a:r>
            <a:r>
              <a:rPr lang="en-US" sz="5400" dirty="0" smtClean="0">
                <a:solidFill>
                  <a:schemeClr val="tx1"/>
                </a:solidFill>
              </a:rPr>
              <a:t> </a:t>
            </a:r>
            <a:r>
              <a:rPr lang="en-US" sz="5400" dirty="0" err="1" smtClean="0">
                <a:solidFill>
                  <a:schemeClr val="tx1"/>
                </a:solidFill>
              </a:rPr>
              <a:t>cenu</a:t>
            </a:r>
            <a:r>
              <a:rPr lang="en-US" sz="5400" dirty="0" smtClean="0">
                <a:solidFill>
                  <a:schemeClr val="tx1"/>
                </a:solidFill>
              </a:rPr>
              <a:t>. </a:t>
            </a:r>
            <a:r>
              <a:rPr lang="en-US" sz="5400" dirty="0" err="1" smtClean="0">
                <a:solidFill>
                  <a:schemeClr val="tx1"/>
                </a:solidFill>
              </a:rPr>
              <a:t>Nože</a:t>
            </a:r>
            <a:r>
              <a:rPr lang="en-US" sz="5400" dirty="0" smtClean="0">
                <a:solidFill>
                  <a:schemeClr val="tx1"/>
                </a:solidFill>
              </a:rPr>
              <a:t> ted</a:t>
            </a:r>
            <a:r>
              <a:rPr lang="sk-SK" sz="5400" dirty="0" smtClean="0">
                <a:solidFill>
                  <a:schemeClr val="tx1"/>
                </a:solidFill>
              </a:rPr>
              <a:t>a</a:t>
            </a:r>
            <a:r>
              <a:rPr lang="en-US" sz="5400" dirty="0" smtClean="0">
                <a:solidFill>
                  <a:schemeClr val="tx1"/>
                </a:solidFill>
              </a:rPr>
              <a:t> </a:t>
            </a:r>
            <a:r>
              <a:rPr lang="en-US" sz="5400" dirty="0" err="1" smtClean="0">
                <a:solidFill>
                  <a:schemeClr val="tx1"/>
                </a:solidFill>
              </a:rPr>
              <a:t>oslavujte</a:t>
            </a:r>
            <a:r>
              <a:rPr lang="en-US" sz="5400" dirty="0" smtClean="0">
                <a:solidFill>
                  <a:schemeClr val="tx1"/>
                </a:solidFill>
              </a:rPr>
              <a:t> </a:t>
            </a:r>
            <a:r>
              <a:rPr lang="en-US" sz="5400" dirty="0" err="1" smtClean="0">
                <a:solidFill>
                  <a:schemeClr val="tx1"/>
                </a:solidFill>
              </a:rPr>
              <a:t>Boha</a:t>
            </a:r>
            <a:r>
              <a:rPr lang="en-US" sz="5400" dirty="0" smtClean="0">
                <a:solidFill>
                  <a:schemeClr val="tx1"/>
                </a:solidFill>
              </a:rPr>
              <a:t> </a:t>
            </a:r>
            <a:r>
              <a:rPr lang="en-US" sz="5400" dirty="0" err="1" smtClean="0">
                <a:solidFill>
                  <a:schemeClr val="tx1"/>
                </a:solidFill>
              </a:rPr>
              <a:t>svojím</a:t>
            </a:r>
            <a:r>
              <a:rPr lang="en-US" sz="5400" dirty="0" smtClean="0">
                <a:solidFill>
                  <a:schemeClr val="tx1"/>
                </a:solidFill>
              </a:rPr>
              <a:t> </a:t>
            </a:r>
            <a:r>
              <a:rPr lang="en-US" sz="5400" dirty="0" err="1" smtClean="0">
                <a:solidFill>
                  <a:schemeClr val="tx1"/>
                </a:solidFill>
              </a:rPr>
              <a:t>telom</a:t>
            </a:r>
            <a:r>
              <a:rPr lang="en-US" sz="5400" dirty="0" smtClean="0">
                <a:solidFill>
                  <a:schemeClr val="tx1"/>
                </a:solidFill>
              </a:rPr>
              <a:t> a </a:t>
            </a:r>
            <a:r>
              <a:rPr lang="en-US" sz="5400" dirty="0" err="1" smtClean="0">
                <a:solidFill>
                  <a:schemeClr val="tx1"/>
                </a:solidFill>
              </a:rPr>
              <a:t>svojím</a:t>
            </a:r>
            <a:r>
              <a:rPr lang="en-US" sz="5400" dirty="0" smtClean="0">
                <a:solidFill>
                  <a:schemeClr val="tx1"/>
                </a:solidFill>
              </a:rPr>
              <a:t> </a:t>
            </a:r>
            <a:r>
              <a:rPr lang="en-US" sz="5400" dirty="0" err="1" smtClean="0">
                <a:solidFill>
                  <a:schemeClr val="tx1"/>
                </a:solidFill>
              </a:rPr>
              <a:t>duchom</a:t>
            </a:r>
            <a:r>
              <a:rPr lang="en-US" sz="5400" dirty="0" smtClean="0">
                <a:solidFill>
                  <a:schemeClr val="tx1"/>
                </a:solidFill>
              </a:rPr>
              <a:t>, </a:t>
            </a:r>
            <a:r>
              <a:rPr lang="en-US" sz="5400" dirty="0" err="1" smtClean="0">
                <a:solidFill>
                  <a:schemeClr val="tx1"/>
                </a:solidFill>
              </a:rPr>
              <a:t>čo</a:t>
            </a:r>
            <a:r>
              <a:rPr lang="en-US" sz="5400" dirty="0" smtClean="0">
                <a:solidFill>
                  <a:schemeClr val="tx1"/>
                </a:solidFill>
              </a:rPr>
              <a:t> je </a:t>
            </a:r>
            <a:r>
              <a:rPr lang="en-US" sz="5400" dirty="0" err="1" smtClean="0">
                <a:solidFill>
                  <a:schemeClr val="tx1"/>
                </a:solidFill>
              </a:rPr>
              <a:t>oboje</a:t>
            </a:r>
            <a:r>
              <a:rPr lang="en-US" sz="5400" dirty="0" smtClean="0">
                <a:solidFill>
                  <a:schemeClr val="tx1"/>
                </a:solidFill>
              </a:rPr>
              <a:t> </a:t>
            </a:r>
            <a:r>
              <a:rPr lang="en-US" sz="5400" dirty="0" err="1" smtClean="0">
                <a:solidFill>
                  <a:schemeClr val="tx1"/>
                </a:solidFill>
              </a:rPr>
              <a:t>Božie</a:t>
            </a:r>
            <a:r>
              <a:rPr sz="5000" smtClean="0">
                <a:solidFill>
                  <a:srgbClr val="FFFFFF"/>
                </a:solidFill>
              </a:rPr>
              <a:t>.”</a:t>
            </a:r>
            <a:endParaRPr sz="5000">
              <a:solidFill>
                <a:srgbClr val="FFFFFF"/>
              </a:solidFill>
            </a:endParaRPr>
          </a:p>
        </p:txBody>
      </p:sp>
      <p:sp>
        <p:nvSpPr>
          <p:cNvPr id="10" name="Shape 421"/>
          <p:cNvSpPr/>
          <p:nvPr/>
        </p:nvSpPr>
        <p:spPr>
          <a:xfrm>
            <a:off x="12771032" y="5839007"/>
            <a:ext cx="10404526" cy="316053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A </a:t>
            </a:r>
            <a:r>
              <a:rPr lang="en-US" sz="5400" dirty="0" err="1" smtClean="0">
                <a:solidFill>
                  <a:schemeClr val="tx1"/>
                </a:solidFill>
              </a:rPr>
              <a:t>tak</a:t>
            </a:r>
            <a:r>
              <a:rPr lang="en-US" sz="5400" dirty="0" smtClean="0">
                <a:solidFill>
                  <a:schemeClr val="tx1"/>
                </a:solidFill>
              </a:rPr>
              <a:t> ted</a:t>
            </a:r>
            <a:r>
              <a:rPr lang="sk-SK" sz="5400" dirty="0" smtClean="0">
                <a:solidFill>
                  <a:schemeClr val="tx1"/>
                </a:solidFill>
              </a:rPr>
              <a:t>a</a:t>
            </a:r>
            <a:r>
              <a:rPr lang="en-US" sz="5400" dirty="0" smtClean="0">
                <a:solidFill>
                  <a:schemeClr val="tx1"/>
                </a:solidFill>
              </a:rPr>
              <a:t> </a:t>
            </a:r>
            <a:r>
              <a:rPr lang="en-US" sz="5400" dirty="0" err="1" smtClean="0">
                <a:solidFill>
                  <a:schemeClr val="tx1"/>
                </a:solidFill>
              </a:rPr>
              <a:t>buď</a:t>
            </a:r>
            <a:r>
              <a:rPr lang="en-US" sz="5400" dirty="0" smtClean="0">
                <a:solidFill>
                  <a:schemeClr val="tx1"/>
                </a:solidFill>
              </a:rPr>
              <a:t> </a:t>
            </a:r>
            <a:r>
              <a:rPr lang="en-US" sz="5400" dirty="0" err="1" smtClean="0">
                <a:solidFill>
                  <a:schemeClr val="tx1"/>
                </a:solidFill>
              </a:rPr>
              <a:t>jete</a:t>
            </a:r>
            <a:r>
              <a:rPr lang="en-US" sz="5400" dirty="0" smtClean="0">
                <a:solidFill>
                  <a:schemeClr val="tx1"/>
                </a:solidFill>
              </a:rPr>
              <a:t> </a:t>
            </a:r>
            <a:r>
              <a:rPr lang="en-US" sz="5400" dirty="0" err="1" smtClean="0">
                <a:solidFill>
                  <a:schemeClr val="tx1"/>
                </a:solidFill>
              </a:rPr>
              <a:t>buď</a:t>
            </a:r>
            <a:r>
              <a:rPr lang="en-US" sz="5400" dirty="0" smtClean="0">
                <a:solidFill>
                  <a:schemeClr val="tx1"/>
                </a:solidFill>
              </a:rPr>
              <a:t> </a:t>
            </a:r>
            <a:r>
              <a:rPr lang="en-US" sz="5400" dirty="0" err="1" smtClean="0">
                <a:solidFill>
                  <a:schemeClr val="tx1"/>
                </a:solidFill>
              </a:rPr>
              <a:t>pijete</a:t>
            </a:r>
            <a:r>
              <a:rPr lang="en-US" sz="5400" dirty="0" smtClean="0">
                <a:solidFill>
                  <a:schemeClr val="tx1"/>
                </a:solidFill>
              </a:rPr>
              <a:t> </a:t>
            </a:r>
            <a:r>
              <a:rPr lang="en-US" sz="5400" dirty="0" err="1" smtClean="0">
                <a:solidFill>
                  <a:schemeClr val="tx1"/>
                </a:solidFill>
              </a:rPr>
              <a:t>buď</a:t>
            </a:r>
            <a:r>
              <a:rPr lang="en-US" sz="5400" dirty="0" smtClean="0">
                <a:solidFill>
                  <a:schemeClr val="tx1"/>
                </a:solidFill>
              </a:rPr>
              <a:t> </a:t>
            </a:r>
            <a:r>
              <a:rPr lang="en-US" sz="5400" dirty="0" err="1" smtClean="0">
                <a:solidFill>
                  <a:schemeClr val="tx1"/>
                </a:solidFill>
              </a:rPr>
              <a:t>čokoľvek</a:t>
            </a:r>
            <a:r>
              <a:rPr lang="en-US" sz="5400" dirty="0" smtClean="0">
                <a:solidFill>
                  <a:schemeClr val="tx1"/>
                </a:solidFill>
              </a:rPr>
              <a:t> </a:t>
            </a:r>
            <a:r>
              <a:rPr lang="en-US" sz="5400" dirty="0" err="1" smtClean="0">
                <a:solidFill>
                  <a:schemeClr val="tx1"/>
                </a:solidFill>
              </a:rPr>
              <a:t>robíte</a:t>
            </a:r>
            <a:r>
              <a:rPr lang="en-US" sz="5400" dirty="0" smtClean="0">
                <a:solidFill>
                  <a:schemeClr val="tx1"/>
                </a:solidFill>
              </a:rPr>
              <a:t>, </a:t>
            </a:r>
            <a:r>
              <a:rPr lang="en-US" sz="5400" dirty="0" err="1" smtClean="0">
                <a:solidFill>
                  <a:schemeClr val="tx1"/>
                </a:solidFill>
              </a:rPr>
              <a:t>robte</a:t>
            </a:r>
            <a:r>
              <a:rPr lang="en-US" sz="5400" dirty="0" smtClean="0">
                <a:solidFill>
                  <a:schemeClr val="tx1"/>
                </a:solidFill>
              </a:rPr>
              <a:t> </a:t>
            </a:r>
            <a:r>
              <a:rPr lang="en-US" sz="5400" dirty="0" err="1" smtClean="0">
                <a:solidFill>
                  <a:schemeClr val="tx1"/>
                </a:solidFill>
              </a:rPr>
              <a:t>všetko</a:t>
            </a:r>
            <a:r>
              <a:rPr lang="en-US" sz="5400" dirty="0" smtClean="0">
                <a:solidFill>
                  <a:schemeClr val="tx1"/>
                </a:solidFill>
              </a:rPr>
              <a:t> </a:t>
            </a:r>
            <a:r>
              <a:rPr lang="en-US" sz="5400" dirty="0" err="1" smtClean="0">
                <a:solidFill>
                  <a:schemeClr val="tx1"/>
                </a:solidFill>
              </a:rPr>
              <a:t>na</a:t>
            </a:r>
            <a:r>
              <a:rPr lang="en-US" sz="5400" dirty="0" smtClean="0">
                <a:solidFill>
                  <a:schemeClr val="tx1"/>
                </a:solidFill>
              </a:rPr>
              <a:t> </a:t>
            </a:r>
            <a:r>
              <a:rPr lang="en-US" sz="5400" dirty="0" err="1" smtClean="0">
                <a:solidFill>
                  <a:schemeClr val="tx1"/>
                </a:solidFill>
              </a:rPr>
              <a:t>slávu</a:t>
            </a:r>
            <a:r>
              <a:rPr lang="en-US" sz="5400" dirty="0" smtClean="0">
                <a:solidFill>
                  <a:schemeClr val="tx1"/>
                </a:solidFill>
              </a:rPr>
              <a:t> </a:t>
            </a:r>
            <a:r>
              <a:rPr lang="en-US" sz="5400" dirty="0" err="1" smtClean="0">
                <a:solidFill>
                  <a:schemeClr val="tx1"/>
                </a:solidFill>
              </a:rPr>
              <a:t>Božiu</a:t>
            </a:r>
            <a:r>
              <a:rPr sz="5000" smtClean="0">
                <a:solidFill>
                  <a:srgbClr val="FFFFFF"/>
                </a:solidFill>
              </a:rPr>
              <a:t>.”</a:t>
            </a:r>
            <a:endParaRPr sz="5000">
              <a:solidFill>
                <a:srgbClr val="FFFFFF"/>
              </a:solidFill>
            </a:endParaRPr>
          </a:p>
        </p:txBody>
      </p:sp>
    </p:spTree>
  </p:cSld>
  <p:clrMapOvr>
    <a:masterClrMapping/>
  </p:clrMapOvr>
  <p:transition spd="slow">
    <p:dissolv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 name="Shape 432"/>
          <p:cNvSpPr/>
          <p:nvPr/>
        </p:nvSpPr>
        <p:spPr>
          <a:xfrm flipV="1">
            <a:off x="2662329" y="10890642"/>
            <a:ext cx="19123358" cy="48"/>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33" name="Shape 433"/>
          <p:cNvSpPr/>
          <p:nvPr/>
        </p:nvSpPr>
        <p:spPr>
          <a:xfrm>
            <a:off x="2744861" y="10441114"/>
            <a:ext cx="1" cy="902221"/>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34" name="Shape 434"/>
          <p:cNvSpPr/>
          <p:nvPr/>
        </p:nvSpPr>
        <p:spPr>
          <a:xfrm>
            <a:off x="8616517" y="10441114"/>
            <a:ext cx="1" cy="902221"/>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35" name="Shape 435"/>
          <p:cNvSpPr/>
          <p:nvPr/>
        </p:nvSpPr>
        <p:spPr>
          <a:xfrm>
            <a:off x="21771250" y="10441114"/>
            <a:ext cx="1" cy="899107"/>
          </a:xfrm>
          <a:prstGeom prst="line">
            <a:avLst/>
          </a:prstGeom>
          <a:ln w="76200">
            <a:solidFill>
              <a:srgbClr val="FFFFFF"/>
            </a:solidFill>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36" name="Shape 436"/>
          <p:cNvSpPr/>
          <p:nvPr/>
        </p:nvSpPr>
        <p:spPr>
          <a:xfrm flipV="1">
            <a:off x="8642563" y="6823621"/>
            <a:ext cx="13102640" cy="1"/>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37" name="Shape 437"/>
          <p:cNvSpPr/>
          <p:nvPr/>
        </p:nvSpPr>
        <p:spPr>
          <a:xfrm>
            <a:off x="11351820" y="6575345"/>
            <a:ext cx="7684128" cy="12875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lvl1pPr defTabSz="457200">
              <a:defRPr sz="3500">
                <a:solidFill>
                  <a:srgbClr val="4FCFF7"/>
                </a:solidFill>
                <a:latin typeface="Helvetica Neue"/>
                <a:ea typeface="Helvetica Neue"/>
                <a:cs typeface="Helvetica Neue"/>
                <a:sym typeface="Helvetica Neue"/>
              </a:defRPr>
            </a:lvl1pPr>
          </a:lstStyle>
          <a:p>
            <a:pPr lvl="0">
              <a:defRPr sz="1800">
                <a:solidFill>
                  <a:srgbClr val="000000"/>
                </a:solidFill>
              </a:defRPr>
            </a:pPr>
            <a:r>
              <a:rPr sz="3500">
                <a:solidFill>
                  <a:srgbClr val="4FCFF7"/>
                </a:solidFill>
              </a:rPr>
              <a:t>1810 </a:t>
            </a:r>
            <a:r>
              <a:rPr lang="sk-SK" sz="3500" dirty="0" smtClean="0">
                <a:solidFill>
                  <a:srgbClr val="4FCFF7"/>
                </a:solidFill>
              </a:rPr>
              <a:t>rokov</a:t>
            </a:r>
            <a:endParaRPr sz="3500">
              <a:solidFill>
                <a:srgbClr val="4FCFF7"/>
              </a:solidFill>
            </a:endParaRPr>
          </a:p>
        </p:txBody>
      </p:sp>
      <p:sp>
        <p:nvSpPr>
          <p:cNvPr id="438" name="Shape 438"/>
          <p:cNvSpPr/>
          <p:nvPr/>
        </p:nvSpPr>
        <p:spPr>
          <a:xfrm flipH="1">
            <a:off x="8616517" y="3799249"/>
            <a:ext cx="1" cy="6662583"/>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39" name="Shape 439"/>
          <p:cNvSpPr/>
          <p:nvPr/>
        </p:nvSpPr>
        <p:spPr>
          <a:xfrm flipV="1">
            <a:off x="2765249" y="6823366"/>
            <a:ext cx="5744511" cy="509"/>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40" name="Shape 440"/>
          <p:cNvSpPr/>
          <p:nvPr/>
        </p:nvSpPr>
        <p:spPr>
          <a:xfrm>
            <a:off x="3584390" y="6930204"/>
            <a:ext cx="4252835" cy="189973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lstStyle/>
          <a:p>
            <a:pPr lvl="0" defTabSz="457200">
              <a:defRPr sz="1800">
                <a:solidFill>
                  <a:srgbClr val="000000"/>
                </a:solidFill>
              </a:defRPr>
            </a:pPr>
            <a:r>
              <a:rPr sz="3500">
                <a:solidFill>
                  <a:srgbClr val="4FCFF7"/>
                </a:solidFill>
                <a:latin typeface="Helvetica Neue"/>
                <a:ea typeface="Helvetica Neue"/>
                <a:cs typeface="Helvetica Neue"/>
                <a:sym typeface="Helvetica Neue"/>
              </a:rPr>
              <a:t>70 </a:t>
            </a:r>
            <a:r>
              <a:rPr lang="sk-SK" sz="3500" dirty="0" smtClean="0">
                <a:solidFill>
                  <a:srgbClr val="4FCFF7"/>
                </a:solidFill>
                <a:latin typeface="Helvetica Neue"/>
                <a:ea typeface="Helvetica Neue"/>
                <a:cs typeface="Helvetica Neue"/>
                <a:sym typeface="Helvetica Neue"/>
              </a:rPr>
              <a:t>týždňov</a:t>
            </a:r>
            <a:endParaRPr sz="3500">
              <a:solidFill>
                <a:srgbClr val="4FCFF7"/>
              </a:solidFill>
              <a:latin typeface="Helvetica Neue"/>
              <a:ea typeface="Helvetica Neue"/>
              <a:cs typeface="Helvetica Neue"/>
              <a:sym typeface="Helvetica Neue"/>
            </a:endParaRPr>
          </a:p>
          <a:p>
            <a:pPr lvl="0" defTabSz="457200">
              <a:defRPr sz="1800">
                <a:solidFill>
                  <a:srgbClr val="000000"/>
                </a:solidFill>
              </a:defRPr>
            </a:pPr>
            <a:r>
              <a:rPr sz="3500">
                <a:solidFill>
                  <a:srgbClr val="4FCFF7"/>
                </a:solidFill>
                <a:latin typeface="Helvetica Neue"/>
                <a:ea typeface="Helvetica Neue"/>
                <a:cs typeface="Helvetica Neue"/>
                <a:sym typeface="Helvetica Neue"/>
              </a:rPr>
              <a:t>(490 </a:t>
            </a:r>
            <a:r>
              <a:rPr lang="sk-SK" sz="3500" dirty="0" smtClean="0">
                <a:solidFill>
                  <a:srgbClr val="4FCFF7"/>
                </a:solidFill>
                <a:latin typeface="Helvetica Neue"/>
                <a:ea typeface="Helvetica Neue"/>
                <a:cs typeface="Helvetica Neue"/>
                <a:sym typeface="Helvetica Neue"/>
              </a:rPr>
              <a:t>prorockých</a:t>
            </a:r>
            <a:r>
              <a:rPr sz="3500" smtClean="0">
                <a:solidFill>
                  <a:srgbClr val="4FCFF7"/>
                </a:solidFill>
                <a:latin typeface="Helvetica Neue"/>
                <a:ea typeface="Helvetica Neue"/>
                <a:cs typeface="Helvetica Neue"/>
                <a:sym typeface="Helvetica Neue"/>
              </a:rPr>
              <a:t> </a:t>
            </a:r>
            <a:r>
              <a:rPr lang="sk-SK" sz="3500" dirty="0" smtClean="0">
                <a:solidFill>
                  <a:srgbClr val="4FCFF7"/>
                </a:solidFill>
                <a:latin typeface="Helvetica Neue"/>
                <a:ea typeface="Helvetica Neue"/>
                <a:cs typeface="Helvetica Neue"/>
                <a:sym typeface="Helvetica Neue"/>
              </a:rPr>
              <a:t>rokov</a:t>
            </a:r>
            <a:r>
              <a:rPr sz="3500" smtClean="0">
                <a:solidFill>
                  <a:srgbClr val="4FCFF7"/>
                </a:solidFill>
                <a:latin typeface="Helvetica Neue"/>
                <a:ea typeface="Helvetica Neue"/>
                <a:cs typeface="Helvetica Neue"/>
                <a:sym typeface="Helvetica Neue"/>
              </a:rPr>
              <a:t>)</a:t>
            </a:r>
            <a:endParaRPr sz="3500">
              <a:solidFill>
                <a:srgbClr val="4FCFF7"/>
              </a:solidFill>
              <a:latin typeface="Helvetica Neue"/>
              <a:ea typeface="Helvetica Neue"/>
              <a:cs typeface="Helvetica Neue"/>
              <a:sym typeface="Helvetica Neue"/>
            </a:endParaRPr>
          </a:p>
        </p:txBody>
      </p:sp>
      <p:sp>
        <p:nvSpPr>
          <p:cNvPr id="441" name="Shape 441"/>
          <p:cNvSpPr/>
          <p:nvPr/>
        </p:nvSpPr>
        <p:spPr>
          <a:xfrm>
            <a:off x="2785683" y="3778568"/>
            <a:ext cx="18985567" cy="54"/>
          </a:xfrm>
          <a:prstGeom prst="line">
            <a:avLst/>
          </a:prstGeom>
          <a:ln w="76200">
            <a:solidFill>
              <a:srgbClr val="4FCFF7"/>
            </a:solidFill>
            <a:miter lim="400000"/>
            <a:headEnd type="stealth"/>
            <a:tailEnd type="stealth"/>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42" name="Shape 442"/>
          <p:cNvSpPr/>
          <p:nvPr/>
        </p:nvSpPr>
        <p:spPr>
          <a:xfrm flipH="1">
            <a:off x="2765298" y="3799249"/>
            <a:ext cx="1" cy="6662583"/>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43" name="Shape 443"/>
          <p:cNvSpPr/>
          <p:nvPr/>
        </p:nvSpPr>
        <p:spPr>
          <a:xfrm>
            <a:off x="21771250" y="3901432"/>
            <a:ext cx="1" cy="6662583"/>
          </a:xfrm>
          <a:prstGeom prst="line">
            <a:avLst/>
          </a:prstGeom>
          <a:ln w="25400">
            <a:solidFill>
              <a:srgbClr val="4FCFF7"/>
            </a:solidFill>
            <a:custDash>
              <a:ds d="200000" sp="200000"/>
            </a:custDash>
            <a:miter lim="400000"/>
          </a:ln>
        </p:spPr>
        <p:txBody>
          <a:bodyPr lIns="0" tIns="0" rIns="0" bIns="0" anchor="ctr"/>
          <a:lstStyle/>
          <a:p>
            <a:pPr lvl="0" algn="l" defTabSz="457200">
              <a:defRPr sz="1200">
                <a:solidFill>
                  <a:srgbClr val="000000"/>
                </a:solidFill>
                <a:latin typeface="Helvetica"/>
                <a:ea typeface="Helvetica"/>
                <a:cs typeface="Helvetica"/>
                <a:sym typeface="Helvetica"/>
              </a:defRPr>
            </a:pPr>
            <a:endParaRPr/>
          </a:p>
        </p:txBody>
      </p:sp>
      <p:sp>
        <p:nvSpPr>
          <p:cNvPr id="444" name="Shape 444"/>
          <p:cNvSpPr/>
          <p:nvPr/>
        </p:nvSpPr>
        <p:spPr>
          <a:xfrm>
            <a:off x="1310641" y="11463221"/>
            <a:ext cx="2865120" cy="74241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3500">
                <a:solidFill>
                  <a:srgbClr val="FF6666"/>
                </a:solidFill>
                <a:latin typeface="Helvetica Neue"/>
                <a:ea typeface="Helvetica Neue"/>
                <a:cs typeface="Helvetica Neue"/>
                <a:sym typeface="Helvetica Neue"/>
              </a:defRPr>
            </a:lvl1pPr>
          </a:lstStyle>
          <a:p>
            <a:pPr lvl="0">
              <a:defRPr sz="1800">
                <a:solidFill>
                  <a:srgbClr val="000000"/>
                </a:solidFill>
              </a:defRPr>
            </a:pPr>
            <a:r>
              <a:rPr sz="3500">
                <a:solidFill>
                  <a:srgbClr val="FF6666"/>
                </a:solidFill>
              </a:rPr>
              <a:t>457 </a:t>
            </a:r>
            <a:r>
              <a:rPr lang="sk-SK" sz="3500" dirty="0" smtClean="0">
                <a:solidFill>
                  <a:srgbClr val="FF6666"/>
                </a:solidFill>
              </a:rPr>
              <a:t>pred </a:t>
            </a:r>
            <a:r>
              <a:rPr lang="sk-SK" sz="3500" dirty="0" err="1" smtClean="0">
                <a:solidFill>
                  <a:srgbClr val="FF6666"/>
                </a:solidFill>
              </a:rPr>
              <a:t>n.l</a:t>
            </a:r>
            <a:r>
              <a:rPr lang="sk-SK" sz="3500" dirty="0" smtClean="0">
                <a:solidFill>
                  <a:srgbClr val="FF6666"/>
                </a:solidFill>
              </a:rPr>
              <a:t>.</a:t>
            </a:r>
            <a:r>
              <a:rPr sz="3500" smtClean="0">
                <a:solidFill>
                  <a:srgbClr val="FF6666"/>
                </a:solidFill>
              </a:rPr>
              <a:t>.</a:t>
            </a:r>
            <a:endParaRPr sz="3500">
              <a:solidFill>
                <a:srgbClr val="FF6666"/>
              </a:solidFill>
            </a:endParaRPr>
          </a:p>
        </p:txBody>
      </p:sp>
      <p:sp>
        <p:nvSpPr>
          <p:cNvPr id="445" name="Shape 445"/>
          <p:cNvSpPr/>
          <p:nvPr/>
        </p:nvSpPr>
        <p:spPr>
          <a:xfrm>
            <a:off x="7715758" y="11463220"/>
            <a:ext cx="1801520" cy="7424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3500">
                <a:solidFill>
                  <a:srgbClr val="FF6666"/>
                </a:solidFill>
                <a:latin typeface="Helvetica Neue"/>
                <a:ea typeface="Helvetica Neue"/>
                <a:cs typeface="Helvetica Neue"/>
                <a:sym typeface="Helvetica Neue"/>
              </a:defRPr>
            </a:lvl1pPr>
          </a:lstStyle>
          <a:p>
            <a:pPr lvl="0">
              <a:defRPr sz="1800">
                <a:solidFill>
                  <a:srgbClr val="000000"/>
                </a:solidFill>
              </a:defRPr>
            </a:pPr>
            <a:r>
              <a:rPr sz="3500">
                <a:solidFill>
                  <a:srgbClr val="FF6666"/>
                </a:solidFill>
              </a:rPr>
              <a:t>34 </a:t>
            </a:r>
            <a:r>
              <a:rPr lang="sk-SK" sz="3500" dirty="0" smtClean="0">
                <a:solidFill>
                  <a:srgbClr val="FF6666"/>
                </a:solidFill>
              </a:rPr>
              <a:t>n</a:t>
            </a:r>
            <a:r>
              <a:rPr sz="3500" smtClean="0">
                <a:solidFill>
                  <a:srgbClr val="FF6666"/>
                </a:solidFill>
              </a:rPr>
              <a:t>.</a:t>
            </a:r>
            <a:r>
              <a:rPr lang="sk-SK" sz="3500" dirty="0" smtClean="0">
                <a:solidFill>
                  <a:srgbClr val="FF6666"/>
                </a:solidFill>
              </a:rPr>
              <a:t>l</a:t>
            </a:r>
            <a:r>
              <a:rPr sz="3500" smtClean="0">
                <a:solidFill>
                  <a:srgbClr val="FF6666"/>
                </a:solidFill>
              </a:rPr>
              <a:t>.</a:t>
            </a:r>
            <a:endParaRPr sz="3500">
              <a:solidFill>
                <a:srgbClr val="FF6666"/>
              </a:solidFill>
            </a:endParaRPr>
          </a:p>
        </p:txBody>
      </p:sp>
      <p:sp>
        <p:nvSpPr>
          <p:cNvPr id="446" name="Shape 446"/>
          <p:cNvSpPr/>
          <p:nvPr/>
        </p:nvSpPr>
        <p:spPr>
          <a:xfrm>
            <a:off x="20870490" y="11463221"/>
            <a:ext cx="1801520" cy="7424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a:t>
            </a:r>
          </a:p>
        </p:txBody>
      </p:sp>
      <p:sp>
        <p:nvSpPr>
          <p:cNvPr id="447" name="Shape 447"/>
          <p:cNvSpPr/>
          <p:nvPr/>
        </p:nvSpPr>
        <p:spPr>
          <a:xfrm>
            <a:off x="20639045" y="11463221"/>
            <a:ext cx="2264412" cy="74241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defTabSz="457200">
              <a:lnSpc>
                <a:spcPct val="90000"/>
              </a:lnSpc>
              <a:defRPr sz="4000">
                <a:solidFill>
                  <a:srgbClr val="FF6666"/>
                </a:solidFill>
                <a:latin typeface="Helvetica Neue"/>
                <a:ea typeface="Helvetica Neue"/>
                <a:cs typeface="Helvetica Neue"/>
                <a:sym typeface="Helvetica Neue"/>
              </a:defRPr>
            </a:lvl1pPr>
          </a:lstStyle>
          <a:p>
            <a:pPr lvl="0">
              <a:defRPr sz="1800">
                <a:solidFill>
                  <a:srgbClr val="000000"/>
                </a:solidFill>
              </a:defRPr>
            </a:pPr>
            <a:r>
              <a:rPr sz="4000">
                <a:solidFill>
                  <a:srgbClr val="FF6666"/>
                </a:solidFill>
              </a:rPr>
              <a:t>1844 </a:t>
            </a:r>
            <a:r>
              <a:rPr lang="sk-SK" sz="4000" dirty="0" err="1" smtClean="0">
                <a:solidFill>
                  <a:srgbClr val="FF6666"/>
                </a:solidFill>
              </a:rPr>
              <a:t>n.l</a:t>
            </a:r>
            <a:r>
              <a:rPr lang="sk-SK" sz="4000" dirty="0" smtClean="0">
                <a:solidFill>
                  <a:srgbClr val="FF6666"/>
                </a:solidFill>
              </a:rPr>
              <a:t>.</a:t>
            </a:r>
            <a:endParaRPr sz="4000">
              <a:solidFill>
                <a:srgbClr val="FF6666"/>
              </a:solidFill>
            </a:endParaRPr>
          </a:p>
        </p:txBody>
      </p:sp>
      <p:sp>
        <p:nvSpPr>
          <p:cNvPr id="448" name="Shape 448"/>
          <p:cNvSpPr>
            <a:spLocks noGrp="1"/>
          </p:cNvSpPr>
          <p:nvPr>
            <p:ph type="title" idx="4294967295"/>
          </p:nvPr>
        </p:nvSpPr>
        <p:spPr>
          <a:xfrm>
            <a:off x="5218897" y="1336648"/>
            <a:ext cx="13946205" cy="1458053"/>
          </a:xfrm>
          <a:prstGeom prst="rect">
            <a:avLst/>
          </a:prstGeom>
        </p:spPr>
        <p:txBody>
          <a:bodyPr lIns="0" tIns="0" rIns="0" bIns="0" anchor="t">
            <a:normAutofit/>
          </a:bodyPr>
          <a:lstStyle>
            <a:lvl1pPr marL="0" marR="0" defTabSz="594360">
              <a:defRPr sz="4464" cap="all" spc="714">
                <a:solidFill>
                  <a:srgbClr val="FFFFFF"/>
                </a:solidFill>
                <a:uFillTx/>
                <a:latin typeface="+mn-lt"/>
                <a:ea typeface="+mn-ea"/>
                <a:cs typeface="+mn-cs"/>
                <a:sym typeface="Helvetica Light"/>
              </a:defRPr>
            </a:lvl1pPr>
          </a:lstStyle>
          <a:p>
            <a:pPr lvl="0">
              <a:defRPr sz="1800" cap="none" spc="0">
                <a:solidFill>
                  <a:srgbClr val="000000"/>
                </a:solidFill>
              </a:defRPr>
            </a:pPr>
            <a:r>
              <a:rPr lang="sk-SK" sz="4464" cap="all" spc="714" dirty="0" smtClean="0">
                <a:solidFill>
                  <a:srgbClr val="FFFFFF"/>
                </a:solidFill>
              </a:rPr>
              <a:t>Hodina súdu začala v roku 1844</a:t>
            </a:r>
            <a:r>
              <a:rPr sz="4464" cap="all" spc="714" smtClean="0">
                <a:solidFill>
                  <a:srgbClr val="FFFFFF"/>
                </a:solidFill>
              </a:rPr>
              <a:t>.</a:t>
            </a:r>
            <a:endParaRPr sz="4464" cap="all" spc="714">
              <a:solidFill>
                <a:srgbClr val="FFFFFF"/>
              </a:solidFill>
            </a:endParaRPr>
          </a:p>
        </p:txBody>
      </p:sp>
    </p:spTree>
  </p:cSld>
  <p:clrMapOvr>
    <a:masterClrMapping/>
  </p:clrMapOvr>
  <p:transition spd="slow">
    <p:dissolv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 name="Picture 449"/>
          <p:cNvPicPr/>
          <p:nvPr/>
        </p:nvPicPr>
        <p:blipFill>
          <a:blip r:embed="rId2">
            <a:extLst/>
          </a:blip>
          <a:stretch>
            <a:fillRect/>
          </a:stretch>
        </p:blipFill>
        <p:spPr>
          <a:xfrm>
            <a:off x="1198893" y="931068"/>
            <a:ext cx="10118524" cy="12120602"/>
          </a:xfrm>
          <a:prstGeom prst="rect">
            <a:avLst/>
          </a:prstGeom>
          <a:effectLst>
            <a:reflection stA="50000" endPos="40000" dir="5400000" sy="-100000" algn="bl" rotWithShape="0"/>
          </a:effectLst>
        </p:spPr>
      </p:pic>
      <p:sp>
        <p:nvSpPr>
          <p:cNvPr id="451" name="Shape 451"/>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B:</a:t>
            </a:r>
          </a:p>
        </p:txBody>
      </p:sp>
      <p:sp>
        <p:nvSpPr>
          <p:cNvPr id="452" name="Shape 452"/>
          <p:cNvSpPr/>
          <p:nvPr/>
        </p:nvSpPr>
        <p:spPr>
          <a:xfrm>
            <a:off x="12655829" y="602292"/>
            <a:ext cx="10404527" cy="6700259"/>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err="1" smtClean="0">
                <a:solidFill>
                  <a:schemeClr val="tx1"/>
                </a:solidFill>
              </a:rPr>
              <a:t>klaňajte</a:t>
            </a:r>
            <a:r>
              <a:rPr lang="en-US" sz="5400" dirty="0" smtClean="0">
                <a:solidFill>
                  <a:schemeClr val="tx1"/>
                </a:solidFill>
              </a:rPr>
              <a:t> </a:t>
            </a:r>
            <a:r>
              <a:rPr lang="en-US" sz="5400" dirty="0" err="1" smtClean="0">
                <a:solidFill>
                  <a:schemeClr val="tx1"/>
                </a:solidFill>
              </a:rPr>
              <a:t>sa</a:t>
            </a:r>
            <a:r>
              <a:rPr lang="en-US" sz="5400" dirty="0" smtClean="0">
                <a:solidFill>
                  <a:schemeClr val="tx1"/>
                </a:solidFill>
              </a:rPr>
              <a:t> </a:t>
            </a:r>
            <a:r>
              <a:rPr lang="en-US" sz="5400" dirty="0" err="1" smtClean="0">
                <a:solidFill>
                  <a:schemeClr val="tx1"/>
                </a:solidFill>
              </a:rPr>
              <a:t>tomu</a:t>
            </a:r>
            <a:r>
              <a:rPr lang="en-US" sz="5400" dirty="0" smtClean="0">
                <a:solidFill>
                  <a:schemeClr val="tx1"/>
                </a:solidFill>
              </a:rPr>
              <a:t>, </a:t>
            </a:r>
            <a:r>
              <a:rPr lang="en-US" sz="5400" dirty="0" err="1" smtClean="0">
                <a:solidFill>
                  <a:schemeClr val="tx1"/>
                </a:solidFill>
              </a:rPr>
              <a:t>ktorý</a:t>
            </a:r>
            <a:r>
              <a:rPr lang="en-US" sz="5400" dirty="0" smtClean="0">
                <a:solidFill>
                  <a:schemeClr val="tx1"/>
                </a:solidFill>
              </a:rPr>
              <a:t> </a:t>
            </a:r>
            <a:r>
              <a:rPr lang="en-US" sz="5400" dirty="0" err="1" smtClean="0">
                <a:solidFill>
                  <a:schemeClr val="tx1"/>
                </a:solidFill>
              </a:rPr>
              <a:t>učinil</a:t>
            </a:r>
            <a:r>
              <a:rPr lang="en-US" sz="5400" dirty="0" smtClean="0">
                <a:solidFill>
                  <a:schemeClr val="tx1"/>
                </a:solidFill>
              </a:rPr>
              <a:t> </a:t>
            </a:r>
            <a:r>
              <a:rPr lang="en-US" sz="5400" dirty="0" err="1" smtClean="0">
                <a:solidFill>
                  <a:schemeClr val="tx1"/>
                </a:solidFill>
              </a:rPr>
              <a:t>nebo</a:t>
            </a:r>
            <a:r>
              <a:rPr lang="en-US" sz="5400" dirty="0" smtClean="0">
                <a:solidFill>
                  <a:schemeClr val="tx1"/>
                </a:solidFill>
              </a:rPr>
              <a:t> </a:t>
            </a:r>
            <a:r>
              <a:rPr lang="en-US" sz="5400" dirty="0" err="1" smtClean="0">
                <a:solidFill>
                  <a:schemeClr val="tx1"/>
                </a:solidFill>
              </a:rPr>
              <a:t>i</a:t>
            </a:r>
            <a:r>
              <a:rPr lang="en-US" sz="5400" dirty="0" smtClean="0">
                <a:solidFill>
                  <a:schemeClr val="tx1"/>
                </a:solidFill>
              </a:rPr>
              <a:t> </a:t>
            </a:r>
            <a:r>
              <a:rPr lang="en-US" sz="5400" dirty="0" err="1" smtClean="0">
                <a:solidFill>
                  <a:schemeClr val="tx1"/>
                </a:solidFill>
              </a:rPr>
              <a:t>zem</a:t>
            </a:r>
            <a:r>
              <a:rPr lang="en-US" sz="5400" dirty="0" smtClean="0">
                <a:solidFill>
                  <a:schemeClr val="tx1"/>
                </a:solidFill>
              </a:rPr>
              <a:t> </a:t>
            </a:r>
            <a:r>
              <a:rPr lang="en-US" sz="5400" dirty="0" err="1" smtClean="0">
                <a:solidFill>
                  <a:schemeClr val="tx1"/>
                </a:solidFill>
              </a:rPr>
              <a:t>i</a:t>
            </a:r>
            <a:r>
              <a:rPr lang="en-US" sz="5400" dirty="0" smtClean="0">
                <a:solidFill>
                  <a:schemeClr val="tx1"/>
                </a:solidFill>
              </a:rPr>
              <a:t> more </a:t>
            </a:r>
            <a:r>
              <a:rPr lang="en-US" sz="5400" dirty="0" err="1" smtClean="0">
                <a:solidFill>
                  <a:schemeClr val="tx1"/>
                </a:solidFill>
              </a:rPr>
              <a:t>i</a:t>
            </a:r>
            <a:r>
              <a:rPr lang="en-US" sz="5400" dirty="0" smtClean="0">
                <a:solidFill>
                  <a:schemeClr val="tx1"/>
                </a:solidFill>
              </a:rPr>
              <a:t> </a:t>
            </a:r>
            <a:r>
              <a:rPr lang="en-US" sz="5400" dirty="0" err="1" smtClean="0">
                <a:solidFill>
                  <a:schemeClr val="tx1"/>
                </a:solidFill>
              </a:rPr>
              <a:t>pramene</a:t>
            </a:r>
            <a:r>
              <a:rPr lang="en-US" sz="5400" dirty="0" smtClean="0">
                <a:solidFill>
                  <a:schemeClr val="tx1"/>
                </a:solidFill>
              </a:rPr>
              <a:t> </a:t>
            </a:r>
            <a:r>
              <a:rPr lang="en-US" sz="5400" dirty="0" err="1" smtClean="0">
                <a:solidFill>
                  <a:schemeClr val="tx1"/>
                </a:solidFill>
              </a:rPr>
              <a:t>vôd</a:t>
            </a:r>
            <a:r>
              <a:rPr sz="5000" smtClean="0">
                <a:solidFill>
                  <a:srgbClr val="FFFFFF"/>
                </a:solidFill>
              </a:rPr>
              <a:t>.””</a:t>
            </a:r>
            <a:endParaRPr sz="5000">
              <a:solidFill>
                <a:srgbClr val="FFFFFF"/>
              </a:solidFill>
            </a:endParaRPr>
          </a:p>
        </p:txBody>
      </p:sp>
      <p:sp>
        <p:nvSpPr>
          <p:cNvPr id="453" name="Shape 453"/>
          <p:cNvSpPr/>
          <p:nvPr/>
        </p:nvSpPr>
        <p:spPr>
          <a:xfrm>
            <a:off x="11976711" y="59676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14:7</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51"/>
                                        </p:tgtEl>
                                        <p:attrNameLst>
                                          <p:attrName>style.visibility</p:attrName>
                                        </p:attrNameLst>
                                      </p:cBhvr>
                                      <p:to>
                                        <p:strVal val="visible"/>
                                      </p:to>
                                    </p:set>
                                    <p:animEffect transition="in" filter="wipe(left)">
                                      <p:cBhvr>
                                        <p:cTn id="7" dur="1500"/>
                                        <p:tgtEl>
                                          <p:spTgt spid="451"/>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452"/>
                                        </p:tgtEl>
                                        <p:attrNameLst>
                                          <p:attrName>style.visibility</p:attrName>
                                        </p:attrNameLst>
                                      </p:cBhvr>
                                      <p:to>
                                        <p:strVal val="visible"/>
                                      </p:to>
                                    </p:set>
                                    <p:animEffect transition="in" filter="dissolve">
                                      <p:cBhvr>
                                        <p:cTn id="11" dur="1000"/>
                                        <p:tgtEl>
                                          <p:spTgt spid="452"/>
                                        </p:tgtEl>
                                      </p:cBhvr>
                                    </p:animEffect>
                                  </p:childTnLst>
                                </p:cTn>
                              </p:par>
                            </p:childTnLst>
                          </p:cTn>
                        </p:par>
                        <p:par>
                          <p:cTn id="12" fill="hold">
                            <p:stCondLst>
                              <p:cond delay="2500"/>
                            </p:stCondLst>
                            <p:childTnLst>
                              <p:par>
                                <p:cTn id="13" presetID="23" presetClass="entr" presetSubtype="32" fill="hold" grpId="3" nodeType="afterEffect">
                                  <p:stCondLst>
                                    <p:cond delay="0"/>
                                  </p:stCondLst>
                                  <p:iterate>
                                    <p:tmAbs val="0"/>
                                  </p:iterate>
                                  <p:childTnLst>
                                    <p:set>
                                      <p:cBhvr>
                                        <p:cTn id="14" fill="hold"/>
                                        <p:tgtEl>
                                          <p:spTgt spid="450"/>
                                        </p:tgtEl>
                                        <p:attrNameLst>
                                          <p:attrName>style.visibility</p:attrName>
                                        </p:attrNameLst>
                                      </p:cBhvr>
                                      <p:to>
                                        <p:strVal val="visible"/>
                                      </p:to>
                                    </p:set>
                                    <p:anim calcmode="lin" valueType="num">
                                      <p:cBhvr>
                                        <p:cTn id="15" dur="2000" fill="hold"/>
                                        <p:tgtEl>
                                          <p:spTgt spid="450"/>
                                        </p:tgtEl>
                                        <p:attrNameLst>
                                          <p:attrName>ppt_w</p:attrName>
                                        </p:attrNameLst>
                                      </p:cBhvr>
                                      <p:tavLst>
                                        <p:tav tm="0">
                                          <p:val>
                                            <p:fltVal val="0"/>
                                          </p:val>
                                        </p:tav>
                                        <p:tav tm="100000">
                                          <p:val>
                                            <p:strVal val="#ppt_w"/>
                                          </p:val>
                                        </p:tav>
                                      </p:tavLst>
                                    </p:anim>
                                    <p:anim calcmode="lin" valueType="num">
                                      <p:cBhvr>
                                        <p:cTn id="16" dur="2000" fill="hold"/>
                                        <p:tgtEl>
                                          <p:spTgt spid="450"/>
                                        </p:tgtEl>
                                        <p:attrNameLst>
                                          <p:attrName>ppt_h</p:attrName>
                                        </p:attrNameLst>
                                      </p:cBhvr>
                                      <p:tavLst>
                                        <p:tav tm="0">
                                          <p:val>
                                            <p:fltVal val="0"/>
                                          </p:val>
                                        </p:tav>
                                        <p:tav tm="100000">
                                          <p:val>
                                            <p:strVal val="#ppt_h"/>
                                          </p:val>
                                        </p:tav>
                                      </p:tavLst>
                                    </p:anim>
                                  </p:childTnLst>
                                </p:cTn>
                              </p:par>
                            </p:childTnLst>
                          </p:cTn>
                        </p:par>
                        <p:par>
                          <p:cTn id="17" fill="hold">
                            <p:stCondLst>
                              <p:cond delay="4500"/>
                            </p:stCondLst>
                            <p:childTnLst>
                              <p:par>
                                <p:cTn id="18" presetID="9" presetClass="entr" presetSubtype="0" fill="hold" grpId="4" nodeType="afterEffect">
                                  <p:stCondLst>
                                    <p:cond delay="0"/>
                                  </p:stCondLst>
                                  <p:iterate>
                                    <p:tmAbs val="0"/>
                                  </p:iterate>
                                  <p:childTnLst>
                                    <p:set>
                                      <p:cBhvr>
                                        <p:cTn id="19" fill="hold"/>
                                        <p:tgtEl>
                                          <p:spTgt spid="453"/>
                                        </p:tgtEl>
                                        <p:attrNameLst>
                                          <p:attrName>style.visibility</p:attrName>
                                        </p:attrNameLst>
                                      </p:cBhvr>
                                      <p:to>
                                        <p:strVal val="visible"/>
                                      </p:to>
                                    </p:set>
                                    <p:animEffect transition="in" filter="dissolve">
                                      <p:cBhvr>
                                        <p:cTn id="20" dur="1000"/>
                                        <p:tgtEl>
                                          <p:spTgt spid="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 grpId="3" animBg="1" advAuto="0"/>
      <p:bldP spid="451" grpId="1" animBg="1" advAuto="0"/>
      <p:bldP spid="452" grpId="2" animBg="1" advAuto="0"/>
      <p:bldP spid="453" grpId="4" animBg="1" advAuto="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3505200" y="1275310"/>
            <a:ext cx="16215360" cy="12024257"/>
          </a:xfrm>
          <a:prstGeom prst="rect">
            <a:avLst/>
          </a:prstGeom>
          <a:noFill/>
          <a:ln w="9525">
            <a:noFill/>
            <a:miter lim="800000"/>
            <a:headEnd/>
            <a:tailEnd/>
          </a:ln>
          <a:effectLst/>
        </p:spPr>
      </p:pic>
    </p:spTree>
  </p:cSld>
  <p:clrMapOvr>
    <a:masterClrMapping/>
  </p:clrMapOvr>
  <p:transition spd="slow">
    <p:dissolve/>
  </p:transition>
  <p:timing>
    <p:tnLst>
      <p:par>
        <p:cTn id="1" dur="indefinite" restart="never" fill="hold"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7" name="Picture 456"/>
          <p:cNvPicPr/>
          <p:nvPr/>
        </p:nvPicPr>
        <p:blipFill>
          <a:blip r:embed="rId2">
            <a:extLst/>
          </a:blip>
          <a:stretch>
            <a:fillRect/>
          </a:stretch>
        </p:blipFill>
        <p:spPr>
          <a:xfrm>
            <a:off x="1358260" y="929282"/>
            <a:ext cx="8782391" cy="11857436"/>
          </a:xfrm>
          <a:prstGeom prst="rect">
            <a:avLst/>
          </a:prstGeom>
          <a:effectLst>
            <a:reflection stA="50000" endPos="40000" dir="5400000" sy="-100000" algn="bl" rotWithShape="0"/>
          </a:effectLst>
        </p:spPr>
      </p:pic>
      <p:sp>
        <p:nvSpPr>
          <p:cNvPr id="458" name="Shape 458"/>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c:</a:t>
            </a:r>
          </a:p>
        </p:txBody>
      </p:sp>
      <p:sp>
        <p:nvSpPr>
          <p:cNvPr id="459" name="Shape 459"/>
          <p:cNvSpPr/>
          <p:nvPr/>
        </p:nvSpPr>
        <p:spPr>
          <a:xfrm>
            <a:off x="12655829" y="2215788"/>
            <a:ext cx="10404527" cy="31055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b="1" i="1" dirty="0" err="1" smtClean="0">
                <a:solidFill>
                  <a:schemeClr val="tx1"/>
                </a:solidFill>
                <a:latin typeface="+mn-lt"/>
                <a:ea typeface="+mn-ea"/>
                <a:cs typeface="+mn-cs"/>
                <a:sym typeface="Helvetica Light"/>
              </a:rPr>
              <a:t>Padol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padol</a:t>
            </a:r>
            <a:r>
              <a:rPr lang="en-US" sz="5000" dirty="0" smtClean="0">
                <a:solidFill>
                  <a:schemeClr val="tx1"/>
                </a:solidFill>
                <a:latin typeface="+mn-lt"/>
                <a:ea typeface="+mn-ea"/>
                <a:cs typeface="+mn-cs"/>
                <a:sym typeface="Helvetica Light"/>
              </a:rPr>
              <a:t> Babylon</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460" name="Shape 460"/>
          <p:cNvSpPr/>
          <p:nvPr/>
        </p:nvSpPr>
        <p:spPr>
          <a:xfrm>
            <a:off x="11976711" y="59676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14:8</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58"/>
                                        </p:tgtEl>
                                        <p:attrNameLst>
                                          <p:attrName>style.visibility</p:attrName>
                                        </p:attrNameLst>
                                      </p:cBhvr>
                                      <p:to>
                                        <p:strVal val="visible"/>
                                      </p:to>
                                    </p:set>
                                    <p:animEffect transition="in" filter="wipe(left)">
                                      <p:cBhvr>
                                        <p:cTn id="7" dur="1500"/>
                                        <p:tgtEl>
                                          <p:spTgt spid="45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2" nodeType="clickEffect">
                                  <p:stCondLst>
                                    <p:cond delay="0"/>
                                  </p:stCondLst>
                                  <p:iterate>
                                    <p:tmAbs val="0"/>
                                  </p:iterate>
                                  <p:childTnLst>
                                    <p:set>
                                      <p:cBhvr>
                                        <p:cTn id="11" fill="hold"/>
                                        <p:tgtEl>
                                          <p:spTgt spid="459"/>
                                        </p:tgtEl>
                                        <p:attrNameLst>
                                          <p:attrName>style.visibility</p:attrName>
                                        </p:attrNameLst>
                                      </p:cBhvr>
                                      <p:to>
                                        <p:strVal val="visible"/>
                                      </p:to>
                                    </p:set>
                                    <p:animEffect transition="in" filter="dissolve">
                                      <p:cBhvr>
                                        <p:cTn id="12" dur="1000"/>
                                        <p:tgtEl>
                                          <p:spTgt spid="459"/>
                                        </p:tgtEl>
                                      </p:cBhvr>
                                    </p:animEffect>
                                  </p:childTnLst>
                                </p:cTn>
                              </p:par>
                            </p:childTnLst>
                          </p:cTn>
                        </p:par>
                        <p:par>
                          <p:cTn id="13" fill="hold">
                            <p:stCondLst>
                              <p:cond delay="1000"/>
                            </p:stCondLst>
                            <p:childTnLst>
                              <p:par>
                                <p:cTn id="14" presetID="9" presetClass="entr" presetSubtype="0" fill="hold" grpId="3" nodeType="afterEffect">
                                  <p:stCondLst>
                                    <p:cond delay="0"/>
                                  </p:stCondLst>
                                  <p:iterate>
                                    <p:tmAbs val="0"/>
                                  </p:iterate>
                                  <p:childTnLst>
                                    <p:set>
                                      <p:cBhvr>
                                        <p:cTn id="15" fill="hold"/>
                                        <p:tgtEl>
                                          <p:spTgt spid="460"/>
                                        </p:tgtEl>
                                        <p:attrNameLst>
                                          <p:attrName>style.visibility</p:attrName>
                                        </p:attrNameLst>
                                      </p:cBhvr>
                                      <p:to>
                                        <p:strVal val="visible"/>
                                      </p:to>
                                    </p:set>
                                    <p:animEffect transition="in" filter="dissolve">
                                      <p:cBhvr>
                                        <p:cTn id="16" dur="1000"/>
                                        <p:tgtEl>
                                          <p:spTgt spid="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 grpId="1" animBg="1" advAuto="0"/>
      <p:bldP spid="459" grpId="2" animBg="1" advAuto="0"/>
      <p:bldP spid="460" grpId="3" animBg="1" advAuto="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 name="Shape 462"/>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D:</a:t>
            </a:r>
          </a:p>
        </p:txBody>
      </p:sp>
      <p:sp>
        <p:nvSpPr>
          <p:cNvPr id="463" name="Shape 463"/>
          <p:cNvSpPr/>
          <p:nvPr/>
        </p:nvSpPr>
        <p:spPr>
          <a:xfrm>
            <a:off x="12655829" y="2215788"/>
            <a:ext cx="10404527" cy="31055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pl-PL" sz="5400" dirty="0" smtClean="0">
                <a:solidFill>
                  <a:schemeClr val="tx1"/>
                </a:solidFill>
              </a:rPr>
              <a:t>Ak sa niekto bude klaňať šelme a jej obrazu a prijme znamenie na svoje čelo alebo na svoju ruku...</a:t>
            </a:r>
            <a:r>
              <a:rPr sz="5000" smtClean="0">
                <a:solidFill>
                  <a:srgbClr val="FFFFFF"/>
                </a:solidFill>
              </a:rPr>
              <a:t>”</a:t>
            </a:r>
            <a:endParaRPr sz="5000">
              <a:solidFill>
                <a:srgbClr val="FFFFFF"/>
              </a:solidFill>
            </a:endParaRPr>
          </a:p>
        </p:txBody>
      </p:sp>
      <p:sp>
        <p:nvSpPr>
          <p:cNvPr id="464" name="Shape 464"/>
          <p:cNvSpPr/>
          <p:nvPr/>
        </p:nvSpPr>
        <p:spPr>
          <a:xfrm>
            <a:off x="11976711" y="5967676"/>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14:9</a:t>
            </a:r>
          </a:p>
        </p:txBody>
      </p:sp>
      <p:pic>
        <p:nvPicPr>
          <p:cNvPr id="465" name="pasted-image.pdf"/>
          <p:cNvPicPr/>
          <p:nvPr/>
        </p:nvPicPr>
        <p:blipFill>
          <a:blip r:embed="rId2">
            <a:extLst/>
          </a:blip>
          <a:stretch>
            <a:fillRect/>
          </a:stretch>
        </p:blipFill>
        <p:spPr>
          <a:xfrm>
            <a:off x="1623076" y="1469135"/>
            <a:ext cx="10777729" cy="10777730"/>
          </a:xfrm>
          <a:prstGeom prst="rect">
            <a:avLst/>
          </a:prstGeom>
          <a:ln w="12700">
            <a:miter lim="400000"/>
          </a:ln>
          <a:effectLst>
            <a:outerShdw blurRad="762000" dist="147787" dir="5400000" rotWithShape="0">
              <a:srgbClr val="000000">
                <a:alpha val="81411"/>
              </a:srgbClr>
            </a:outerShdw>
            <a:reflection stA="50000" endPos="40000" dir="5400000" sy="-100000" algn="bl" rotWithShape="0"/>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62"/>
                                        </p:tgtEl>
                                        <p:attrNameLst>
                                          <p:attrName>style.visibility</p:attrName>
                                        </p:attrNameLst>
                                      </p:cBhvr>
                                      <p:to>
                                        <p:strVal val="visible"/>
                                      </p:to>
                                    </p:set>
                                    <p:animEffect transition="in" filter="wipe(left)">
                                      <p:cBhvr>
                                        <p:cTn id="7" dur="1500"/>
                                        <p:tgtEl>
                                          <p:spTgt spid="462"/>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463"/>
                                        </p:tgtEl>
                                        <p:attrNameLst>
                                          <p:attrName>style.visibility</p:attrName>
                                        </p:attrNameLst>
                                      </p:cBhvr>
                                      <p:to>
                                        <p:strVal val="visible"/>
                                      </p:to>
                                    </p:set>
                                    <p:animEffect transition="in" filter="dissolve">
                                      <p:cBhvr>
                                        <p:cTn id="11" dur="1000"/>
                                        <p:tgtEl>
                                          <p:spTgt spid="463"/>
                                        </p:tgtEl>
                                      </p:cBhvr>
                                    </p:animEffect>
                                  </p:childTnLst>
                                </p:cTn>
                              </p:par>
                            </p:childTnLst>
                          </p:cTn>
                        </p:par>
                        <p:par>
                          <p:cTn id="12" fill="hold">
                            <p:stCondLst>
                              <p:cond delay="2500"/>
                            </p:stCondLst>
                            <p:childTnLst>
                              <p:par>
                                <p:cTn id="13" presetID="9" presetClass="entr" presetSubtype="0" fill="hold" grpId="3" nodeType="afterEffect">
                                  <p:stCondLst>
                                    <p:cond delay="0"/>
                                  </p:stCondLst>
                                  <p:iterate>
                                    <p:tmAbs val="0"/>
                                  </p:iterate>
                                  <p:childTnLst>
                                    <p:set>
                                      <p:cBhvr>
                                        <p:cTn id="14" fill="hold"/>
                                        <p:tgtEl>
                                          <p:spTgt spid="464"/>
                                        </p:tgtEl>
                                        <p:attrNameLst>
                                          <p:attrName>style.visibility</p:attrName>
                                        </p:attrNameLst>
                                      </p:cBhvr>
                                      <p:to>
                                        <p:strVal val="visible"/>
                                      </p:to>
                                    </p:set>
                                    <p:animEffect transition="in" filter="dissolve">
                                      <p:cBhvr>
                                        <p:cTn id="15" dur="1000"/>
                                        <p:tgtEl>
                                          <p:spTgt spid="464"/>
                                        </p:tgtEl>
                                      </p:cBhvr>
                                    </p:animEffect>
                                  </p:childTnLst>
                                </p:cTn>
                              </p:par>
                            </p:childTnLst>
                          </p:cTn>
                        </p:par>
                        <p:par>
                          <p:cTn id="16" fill="hold">
                            <p:stCondLst>
                              <p:cond delay="3500"/>
                            </p:stCondLst>
                            <p:childTnLst>
                              <p:par>
                                <p:cTn id="17" presetID="23" presetClass="entr" presetSubtype="32" fill="hold" grpId="4" nodeType="afterEffect">
                                  <p:stCondLst>
                                    <p:cond delay="0"/>
                                  </p:stCondLst>
                                  <p:iterate>
                                    <p:tmAbs val="0"/>
                                  </p:iterate>
                                  <p:childTnLst>
                                    <p:set>
                                      <p:cBhvr>
                                        <p:cTn id="18" fill="hold"/>
                                        <p:tgtEl>
                                          <p:spTgt spid="465"/>
                                        </p:tgtEl>
                                        <p:attrNameLst>
                                          <p:attrName>style.visibility</p:attrName>
                                        </p:attrNameLst>
                                      </p:cBhvr>
                                      <p:to>
                                        <p:strVal val="visible"/>
                                      </p:to>
                                    </p:set>
                                    <p:anim calcmode="lin" valueType="num">
                                      <p:cBhvr>
                                        <p:cTn id="19" dur="2500" fill="hold"/>
                                        <p:tgtEl>
                                          <p:spTgt spid="465"/>
                                        </p:tgtEl>
                                        <p:attrNameLst>
                                          <p:attrName>ppt_w</p:attrName>
                                        </p:attrNameLst>
                                      </p:cBhvr>
                                      <p:tavLst>
                                        <p:tav tm="0">
                                          <p:val>
                                            <p:fltVal val="0"/>
                                          </p:val>
                                        </p:tav>
                                        <p:tav tm="100000">
                                          <p:val>
                                            <p:strVal val="#ppt_w"/>
                                          </p:val>
                                        </p:tav>
                                      </p:tavLst>
                                    </p:anim>
                                    <p:anim calcmode="lin" valueType="num">
                                      <p:cBhvr>
                                        <p:cTn id="20" dur="2500" fill="hold"/>
                                        <p:tgtEl>
                                          <p:spTgt spid="46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2" grpId="1" animBg="1" advAuto="0"/>
      <p:bldP spid="463" grpId="2" animBg="1" advAuto="0"/>
      <p:bldP spid="464" grpId="3" animBg="1" advAuto="0"/>
      <p:bldP spid="465" grpId="4" animBg="1" advAuto="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7" name="pasted-image.pdf"/>
          <p:cNvPicPr/>
          <p:nvPr/>
        </p:nvPicPr>
        <p:blipFill>
          <a:blip r:embed="rId2">
            <a:extLst/>
          </a:blip>
          <a:stretch>
            <a:fillRect/>
          </a:stretch>
        </p:blipFill>
        <p:spPr>
          <a:xfrm>
            <a:off x="2325034" y="1616886"/>
            <a:ext cx="8948161" cy="8958228"/>
          </a:xfrm>
          <a:prstGeom prst="rect">
            <a:avLst/>
          </a:prstGeom>
          <a:ln w="12700">
            <a:miter lim="400000"/>
          </a:ln>
          <a:effectLst>
            <a:outerShdw blurRad="762000" dir="5400000" rotWithShape="0">
              <a:srgbClr val="FFFFFF">
                <a:alpha val="81411"/>
              </a:srgbClr>
            </a:outerShdw>
            <a:reflection stA="50000" endPos="40000" dir="5400000" sy="-100000" algn="bl" rotWithShape="0"/>
          </a:effectLst>
        </p:spPr>
      </p:pic>
      <p:pic>
        <p:nvPicPr>
          <p:cNvPr id="468" name="pasted-image.pdf"/>
          <p:cNvPicPr/>
          <p:nvPr/>
        </p:nvPicPr>
        <p:blipFill>
          <a:blip r:embed="rId3">
            <a:extLst/>
          </a:blip>
          <a:stretch>
            <a:fillRect/>
          </a:stretch>
        </p:blipFill>
        <p:spPr>
          <a:xfrm>
            <a:off x="13220075" y="2016704"/>
            <a:ext cx="8838891" cy="8838891"/>
          </a:xfrm>
          <a:prstGeom prst="rect">
            <a:avLst/>
          </a:prstGeom>
          <a:ln w="12700">
            <a:miter lim="400000"/>
          </a:ln>
          <a:effectLst>
            <a:outerShdw blurRad="762000" dist="147787" dir="5400000" rotWithShape="0">
              <a:srgbClr val="000000">
                <a:alpha val="81411"/>
              </a:srgbClr>
            </a:outerShdw>
            <a:reflection stA="50000" endPos="40000" dir="5400000" sy="-100000" algn="bl" rotWithShape="0"/>
          </a:effectLst>
        </p:spPr>
      </p:pic>
      <p:sp>
        <p:nvSpPr>
          <p:cNvPr id="469" name="Shape 469"/>
          <p:cNvSpPr>
            <a:spLocks noGrp="1"/>
          </p:cNvSpPr>
          <p:nvPr>
            <p:ph type="title" idx="4294967295"/>
          </p:nvPr>
        </p:nvSpPr>
        <p:spPr>
          <a:xfrm>
            <a:off x="5066024" y="11556392"/>
            <a:ext cx="13740136" cy="1406725"/>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lgn="ctr">
              <a:defRPr sz="1800" cap="none" spc="0">
                <a:solidFill>
                  <a:srgbClr val="000000"/>
                </a:solidFill>
              </a:defRPr>
            </a:pPr>
            <a:r>
              <a:rPr lang="sk-SK" sz="6200" cap="all" spc="992" dirty="0" smtClean="0">
                <a:solidFill>
                  <a:srgbClr val="FFFFFF"/>
                </a:solidFill>
              </a:rPr>
              <a:t>Ktoré si vyberiete</a:t>
            </a:r>
            <a:r>
              <a:rPr sz="6200" cap="all" spc="992" smtClean="0">
                <a:solidFill>
                  <a:srgbClr val="FFFFFF"/>
                </a:solidFill>
              </a:rPr>
              <a:t>?</a:t>
            </a:r>
            <a:endParaRPr sz="6200" cap="all" spc="992">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iterate>
                                    <p:tmAbs val="0"/>
                                  </p:iterate>
                                  <p:childTnLst>
                                    <p:set>
                                      <p:cBhvr>
                                        <p:cTn id="6" fill="hold"/>
                                        <p:tgtEl>
                                          <p:spTgt spid="469"/>
                                        </p:tgtEl>
                                        <p:attrNameLst>
                                          <p:attrName>style.visibility</p:attrName>
                                        </p:attrNameLst>
                                      </p:cBhvr>
                                      <p:to>
                                        <p:strVal val="visible"/>
                                      </p:to>
                                    </p:set>
                                    <p:animEffect transition="in" filter="wipe(left)">
                                      <p:cBhvr>
                                        <p:cTn id="7" dur="1500"/>
                                        <p:tgtEl>
                                          <p:spTgt spid="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9" grpId="1" animBg="1" advAuto="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 name="Picture 470"/>
          <p:cNvPicPr/>
          <p:nvPr/>
        </p:nvPicPr>
        <p:blipFill>
          <a:blip r:embed="rId2">
            <a:extLst/>
          </a:blip>
          <a:stretch>
            <a:fillRect/>
          </a:stretch>
        </p:blipFill>
        <p:spPr>
          <a:xfrm>
            <a:off x="1358260" y="929282"/>
            <a:ext cx="8782391" cy="11857436"/>
          </a:xfrm>
          <a:prstGeom prst="rect">
            <a:avLst/>
          </a:prstGeom>
          <a:effectLst>
            <a:reflection stA="50000" endPos="40000" dir="5400000" sy="-100000" algn="bl" rotWithShape="0"/>
          </a:effectLst>
        </p:spPr>
      </p:pic>
      <p:sp>
        <p:nvSpPr>
          <p:cNvPr id="472" name="Shape 472"/>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e:</a:t>
            </a:r>
          </a:p>
        </p:txBody>
      </p:sp>
      <p:sp>
        <p:nvSpPr>
          <p:cNvPr id="473" name="Shape 473"/>
          <p:cNvSpPr/>
          <p:nvPr/>
        </p:nvSpPr>
        <p:spPr>
          <a:xfrm>
            <a:off x="12364632" y="2876188"/>
            <a:ext cx="10404526" cy="31055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defTabSz="817244">
              <a:spcBef>
                <a:spcPts val="4400"/>
              </a:spcBef>
              <a:defRPr sz="4950">
                <a:latin typeface="+mn-lt"/>
                <a:ea typeface="+mn-ea"/>
                <a:cs typeface="+mn-cs"/>
                <a:sym typeface="Helvetica Light"/>
              </a:defRPr>
            </a:lvl1pPr>
          </a:lstStyle>
          <a:p>
            <a:pPr lvl="0">
              <a:defRPr sz="1800">
                <a:solidFill>
                  <a:srgbClr val="000000"/>
                </a:solidFill>
              </a:defRPr>
            </a:pPr>
            <a:r>
              <a:rPr sz="4950" smtClean="0">
                <a:solidFill>
                  <a:srgbClr val="FFFFFF"/>
                </a:solidFill>
              </a:rPr>
              <a:t>“</a:t>
            </a:r>
            <a:r>
              <a:rPr lang="en-US" sz="5400" dirty="0" err="1" smtClean="0">
                <a:solidFill>
                  <a:schemeClr val="tx1"/>
                </a:solidFill>
              </a:rPr>
              <a:t>Tu</a:t>
            </a:r>
            <a:r>
              <a:rPr lang="en-US" sz="5400" dirty="0" smtClean="0">
                <a:solidFill>
                  <a:schemeClr val="tx1"/>
                </a:solidFill>
              </a:rPr>
              <a:t> je </a:t>
            </a:r>
            <a:r>
              <a:rPr lang="en-US" sz="5400" dirty="0" err="1" smtClean="0">
                <a:solidFill>
                  <a:schemeClr val="tx1"/>
                </a:solidFill>
              </a:rPr>
              <a:t>trpezlivosť</a:t>
            </a:r>
            <a:r>
              <a:rPr lang="en-US" sz="5400" dirty="0" smtClean="0">
                <a:solidFill>
                  <a:schemeClr val="tx1"/>
                </a:solidFill>
              </a:rPr>
              <a:t> </a:t>
            </a:r>
            <a:r>
              <a:rPr lang="en-US" sz="5400" dirty="0" err="1" smtClean="0">
                <a:solidFill>
                  <a:schemeClr val="tx1"/>
                </a:solidFill>
              </a:rPr>
              <a:t>svätých</a:t>
            </a:r>
            <a:r>
              <a:rPr lang="en-US" sz="5400" dirty="0" smtClean="0">
                <a:solidFill>
                  <a:schemeClr val="tx1"/>
                </a:solidFill>
              </a:rPr>
              <a:t>, </a:t>
            </a:r>
            <a:r>
              <a:rPr lang="en-US" sz="5400" dirty="0" err="1" smtClean="0">
                <a:solidFill>
                  <a:schemeClr val="tx1"/>
                </a:solidFill>
              </a:rPr>
              <a:t>tu</a:t>
            </a:r>
            <a:r>
              <a:rPr lang="en-US" sz="5400" dirty="0" smtClean="0">
                <a:solidFill>
                  <a:schemeClr val="tx1"/>
                </a:solidFill>
              </a:rPr>
              <a:t> </a:t>
            </a:r>
            <a:r>
              <a:rPr lang="en-US" sz="5400" dirty="0" err="1" smtClean="0">
                <a:solidFill>
                  <a:schemeClr val="tx1"/>
                </a:solidFill>
              </a:rPr>
              <a:t>tí</a:t>
            </a:r>
            <a:r>
              <a:rPr lang="en-US" sz="5400" dirty="0" smtClean="0">
                <a:solidFill>
                  <a:schemeClr val="tx1"/>
                </a:solidFill>
              </a:rPr>
              <a:t>, </a:t>
            </a:r>
            <a:r>
              <a:rPr lang="en-US" sz="5400" dirty="0" err="1" smtClean="0">
                <a:solidFill>
                  <a:schemeClr val="tx1"/>
                </a:solidFill>
              </a:rPr>
              <a:t>ktorí</a:t>
            </a:r>
            <a:r>
              <a:rPr lang="en-US" sz="5400" dirty="0" smtClean="0">
                <a:solidFill>
                  <a:schemeClr val="tx1"/>
                </a:solidFill>
              </a:rPr>
              <a:t> </a:t>
            </a:r>
            <a:r>
              <a:rPr lang="sk-SK" sz="5400" dirty="0" smtClean="0">
                <a:solidFill>
                  <a:schemeClr val="tx1"/>
                </a:solidFill>
              </a:rPr>
              <a:t>zachovávajú</a:t>
            </a:r>
            <a:r>
              <a:rPr lang="en-US" sz="5400" dirty="0" smtClean="0">
                <a:solidFill>
                  <a:schemeClr val="tx1"/>
                </a:solidFill>
              </a:rPr>
              <a:t> </a:t>
            </a:r>
            <a:r>
              <a:rPr lang="en-US" sz="5400" dirty="0" err="1" smtClean="0">
                <a:solidFill>
                  <a:schemeClr val="tx1"/>
                </a:solidFill>
              </a:rPr>
              <a:t>prikázania</a:t>
            </a:r>
            <a:r>
              <a:rPr lang="en-US" sz="5400" dirty="0" smtClean="0">
                <a:solidFill>
                  <a:schemeClr val="tx1"/>
                </a:solidFill>
              </a:rPr>
              <a:t> </a:t>
            </a:r>
            <a:r>
              <a:rPr lang="en-US" sz="5400" dirty="0" err="1" smtClean="0">
                <a:solidFill>
                  <a:schemeClr val="tx1"/>
                </a:solidFill>
              </a:rPr>
              <a:t>Božie</a:t>
            </a:r>
            <a:r>
              <a:rPr lang="en-US" sz="5400" dirty="0" smtClean="0">
                <a:solidFill>
                  <a:schemeClr val="tx1"/>
                </a:solidFill>
              </a:rPr>
              <a:t> a </a:t>
            </a:r>
            <a:r>
              <a:rPr lang="en-US" sz="5400" dirty="0" err="1" smtClean="0">
                <a:solidFill>
                  <a:schemeClr val="tx1"/>
                </a:solidFill>
              </a:rPr>
              <a:t>vieru</a:t>
            </a:r>
            <a:r>
              <a:rPr lang="en-US" sz="5400" dirty="0" smtClean="0">
                <a:solidFill>
                  <a:schemeClr val="tx1"/>
                </a:solidFill>
              </a:rPr>
              <a:t> </a:t>
            </a:r>
            <a:r>
              <a:rPr lang="en-US" sz="5400" dirty="0" err="1" smtClean="0">
                <a:solidFill>
                  <a:schemeClr val="tx1"/>
                </a:solidFill>
              </a:rPr>
              <a:t>Ježišovu</a:t>
            </a:r>
            <a:r>
              <a:rPr sz="4950" smtClean="0">
                <a:solidFill>
                  <a:srgbClr val="FFFFFF"/>
                </a:solidFill>
              </a:rPr>
              <a:t>.”</a:t>
            </a:r>
            <a:endParaRPr sz="4950">
              <a:solidFill>
                <a:srgbClr val="FFFFFF"/>
              </a:solidFill>
            </a:endParaRPr>
          </a:p>
        </p:txBody>
      </p:sp>
      <p:sp>
        <p:nvSpPr>
          <p:cNvPr id="474" name="Shape 474"/>
          <p:cNvSpPr/>
          <p:nvPr/>
        </p:nvSpPr>
        <p:spPr>
          <a:xfrm>
            <a:off x="11976711" y="6565900"/>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14:12</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72"/>
                                        </p:tgtEl>
                                        <p:attrNameLst>
                                          <p:attrName>style.visibility</p:attrName>
                                        </p:attrNameLst>
                                      </p:cBhvr>
                                      <p:to>
                                        <p:strVal val="visible"/>
                                      </p:to>
                                    </p:set>
                                    <p:animEffect transition="in" filter="wipe(left)">
                                      <p:cBhvr>
                                        <p:cTn id="7" dur="1500"/>
                                        <p:tgtEl>
                                          <p:spTgt spid="472"/>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473"/>
                                        </p:tgtEl>
                                        <p:attrNameLst>
                                          <p:attrName>style.visibility</p:attrName>
                                        </p:attrNameLst>
                                      </p:cBhvr>
                                      <p:to>
                                        <p:strVal val="visible"/>
                                      </p:to>
                                    </p:set>
                                    <p:animEffect transition="in" filter="dissolve">
                                      <p:cBhvr>
                                        <p:cTn id="11" dur="1000"/>
                                        <p:tgtEl>
                                          <p:spTgt spid="473"/>
                                        </p:tgtEl>
                                      </p:cBhvr>
                                    </p:animEffect>
                                  </p:childTnLst>
                                </p:cTn>
                              </p:par>
                            </p:childTnLst>
                          </p:cTn>
                        </p:par>
                        <p:par>
                          <p:cTn id="12" fill="hold">
                            <p:stCondLst>
                              <p:cond delay="2500"/>
                            </p:stCondLst>
                            <p:childTnLst>
                              <p:par>
                                <p:cTn id="13" presetID="9" presetClass="entr" presetSubtype="0" fill="hold" grpId="3" nodeType="afterEffect">
                                  <p:stCondLst>
                                    <p:cond delay="0"/>
                                  </p:stCondLst>
                                  <p:iterate>
                                    <p:tmAbs val="0"/>
                                  </p:iterate>
                                  <p:childTnLst>
                                    <p:set>
                                      <p:cBhvr>
                                        <p:cTn id="14" fill="hold"/>
                                        <p:tgtEl>
                                          <p:spTgt spid="474"/>
                                        </p:tgtEl>
                                        <p:attrNameLst>
                                          <p:attrName>style.visibility</p:attrName>
                                        </p:attrNameLst>
                                      </p:cBhvr>
                                      <p:to>
                                        <p:strVal val="visible"/>
                                      </p:to>
                                    </p:set>
                                    <p:animEffect transition="in" filter="dissolve">
                                      <p:cBhvr>
                                        <p:cTn id="15" dur="1000"/>
                                        <p:tgtEl>
                                          <p:spTgt spid="4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2" grpId="1" animBg="1" advAuto="0"/>
      <p:bldP spid="473" grpId="2" animBg="1" advAuto="0"/>
      <p:bldP spid="474" grpId="3" animBg="1" advAuto="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6" name="Ten-Commandments.jpg"/>
          <p:cNvPicPr/>
          <p:nvPr/>
        </p:nvPicPr>
        <p:blipFill>
          <a:blip r:embed="rId2">
            <a:extLst/>
          </a:blip>
          <a:stretch>
            <a:fillRect/>
          </a:stretch>
        </p:blipFill>
        <p:spPr>
          <a:xfrm>
            <a:off x="439457" y="134137"/>
            <a:ext cx="24165486" cy="16089326"/>
          </a:xfrm>
          <a:prstGeom prst="rect">
            <a:avLst/>
          </a:prstGeom>
          <a:ln w="12700">
            <a:miter lim="400000"/>
          </a:ln>
        </p:spPr>
      </p:pic>
      <p:sp>
        <p:nvSpPr>
          <p:cNvPr id="477" name="Shape 477"/>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478" name="Shape 478"/>
          <p:cNvSpPr>
            <a:spLocks noGrp="1"/>
          </p:cNvSpPr>
          <p:nvPr>
            <p:ph type="title" idx="4294967295"/>
          </p:nvPr>
        </p:nvSpPr>
        <p:spPr>
          <a:xfrm>
            <a:off x="4846320" y="6615900"/>
            <a:ext cx="15209520" cy="1998873"/>
          </a:xfrm>
          <a:prstGeom prst="rect">
            <a:avLst/>
          </a:prstGeom>
        </p:spPr>
        <p:txBody>
          <a:bodyPr lIns="0" tIns="0" rIns="0" bIns="0" anchor="t">
            <a:normAutofit/>
          </a:bodyPr>
          <a:lstStyle/>
          <a:p>
            <a:pPr marL="0" marR="0" lvl="0" defTabSz="825500">
              <a:spcBef>
                <a:spcPts val="5900"/>
              </a:spcBef>
              <a:defRPr sz="1800">
                <a:uFillTx/>
              </a:defRPr>
            </a:pPr>
            <a:r>
              <a:rPr sz="5000" smtClean="0">
                <a:solidFill>
                  <a:srgbClr val="FFFFFF"/>
                </a:solidFill>
                <a:latin typeface="+mn-lt"/>
                <a:ea typeface="+mn-ea"/>
                <a:cs typeface="+mn-cs"/>
                <a:sym typeface="Helvetica Light"/>
              </a:rPr>
              <a:t>“</a:t>
            </a:r>
            <a:r>
              <a:rPr lang="pl-PL" sz="5400" dirty="0" smtClean="0">
                <a:solidFill>
                  <a:srgbClr val="FFFFFF"/>
                </a:solidFill>
                <a:latin typeface="+mn-lt"/>
                <a:ea typeface="+mn-ea"/>
                <a:cs typeface="+mn-cs"/>
                <a:sym typeface="Helvetica Light"/>
              </a:rPr>
              <a:t>Ak ma milujete, zachovávajte moje prikázania</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a:p>
            <a:pPr marL="0" marR="0" lvl="0" defTabSz="825500">
              <a:defRPr sz="1800">
                <a:uFillTx/>
              </a:defRPr>
            </a:pPr>
            <a:endParaRPr sz="3000" cap="all" spc="479">
              <a:solidFill>
                <a:srgbClr val="FFFFFF"/>
              </a:solidFill>
              <a:latin typeface="+mn-lt"/>
              <a:ea typeface="+mn-ea"/>
              <a:cs typeface="+mn-cs"/>
              <a:sym typeface="Helvetica Light"/>
            </a:endParaRPr>
          </a:p>
          <a:p>
            <a:pPr marL="0" marR="0" lvl="0" defTabSz="825500">
              <a:defRPr sz="1800">
                <a:uFillTx/>
              </a:defRPr>
            </a:pPr>
            <a:r>
              <a:rPr sz="3000" cap="all" spc="479">
                <a:solidFill>
                  <a:srgbClr val="FFFFFF"/>
                </a:solidFill>
                <a:latin typeface="+mn-lt"/>
                <a:ea typeface="+mn-ea"/>
                <a:cs typeface="+mn-cs"/>
                <a:sym typeface="Helvetica Light"/>
              </a:rPr>
              <a:t>- </a:t>
            </a:r>
            <a:r>
              <a:rPr sz="3000" cap="all" spc="479" smtClean="0">
                <a:solidFill>
                  <a:srgbClr val="FFFFFF"/>
                </a:solidFill>
                <a:latin typeface="+mn-lt"/>
                <a:ea typeface="+mn-ea"/>
                <a:cs typeface="+mn-cs"/>
                <a:sym typeface="Helvetica Light"/>
              </a:rPr>
              <a:t>J</a:t>
            </a:r>
            <a:r>
              <a:rPr lang="sk-SK" sz="3000" cap="all" spc="479" dirty="0" err="1" smtClean="0">
                <a:solidFill>
                  <a:srgbClr val="FFFFFF"/>
                </a:solidFill>
                <a:latin typeface="+mn-lt"/>
                <a:ea typeface="+mn-ea"/>
                <a:cs typeface="+mn-cs"/>
                <a:sym typeface="Helvetica Light"/>
              </a:rPr>
              <a:t>án</a:t>
            </a:r>
            <a:r>
              <a:rPr sz="3000" cap="all" spc="479" smtClean="0">
                <a:solidFill>
                  <a:srgbClr val="FFFFFF"/>
                </a:solidFill>
                <a:latin typeface="+mn-lt"/>
                <a:ea typeface="+mn-ea"/>
                <a:cs typeface="+mn-cs"/>
                <a:sym typeface="Helvetica Light"/>
              </a:rPr>
              <a:t> </a:t>
            </a:r>
            <a:r>
              <a:rPr sz="3000" cap="all" spc="479">
                <a:solidFill>
                  <a:srgbClr val="FFFFFF"/>
                </a:solidFill>
                <a:latin typeface="+mn-lt"/>
                <a:ea typeface="+mn-ea"/>
                <a:cs typeface="+mn-cs"/>
                <a:sym typeface="Helvetica Light"/>
              </a:rPr>
              <a:t>14: </a:t>
            </a:r>
            <a:r>
              <a:rPr lang="sk-SK" sz="3000" cap="all" spc="479" dirty="0" smtClean="0">
                <a:solidFill>
                  <a:srgbClr val="FFFFFF"/>
                </a:solidFill>
                <a:latin typeface="+mn-lt"/>
                <a:ea typeface="+mn-ea"/>
                <a:cs typeface="+mn-cs"/>
                <a:sym typeface="Helvetica Light"/>
              </a:rPr>
              <a:t>1</a:t>
            </a:r>
            <a:r>
              <a:rPr sz="3000" cap="all" spc="479" smtClean="0">
                <a:solidFill>
                  <a:srgbClr val="FFFFFF"/>
                </a:solidFill>
                <a:latin typeface="+mn-lt"/>
                <a:ea typeface="+mn-ea"/>
                <a:cs typeface="+mn-cs"/>
                <a:sym typeface="Helvetica Light"/>
              </a:rPr>
              <a:t>5</a:t>
            </a:r>
            <a:endParaRPr sz="3000" cap="all" spc="479">
              <a:solidFill>
                <a:srgbClr val="FFFFFF"/>
              </a:solidFill>
              <a:latin typeface="+mn-lt"/>
              <a:ea typeface="+mn-ea"/>
              <a:cs typeface="+mn-cs"/>
              <a:sym typeface="Helvetica Light"/>
            </a:endParaRPr>
          </a:p>
        </p:txBody>
      </p:sp>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477"/>
                                        </p:tgtEl>
                                        <p:attrNameLst>
                                          <p:attrName>style.visibility</p:attrName>
                                        </p:attrNameLst>
                                      </p:cBhvr>
                                      <p:to>
                                        <p:strVal val="visible"/>
                                      </p:to>
                                    </p:set>
                                    <p:animEffect transition="in" filter="dissolve">
                                      <p:cBhvr>
                                        <p:cTn id="7" dur="1000"/>
                                        <p:tgtEl>
                                          <p:spTgt spid="477"/>
                                        </p:tgtEl>
                                      </p:cBhvr>
                                    </p:animEffect>
                                  </p:childTnLst>
                                </p:cTn>
                              </p:par>
                            </p:childTnLst>
                          </p:cTn>
                        </p:par>
                        <p:par>
                          <p:cTn id="8" fill="hold">
                            <p:stCondLst>
                              <p:cond delay="1000"/>
                            </p:stCondLst>
                            <p:childTnLst>
                              <p:par>
                                <p:cTn id="9" presetID="23" presetClass="entr" presetSubtype="32" fill="hold" grpId="2" nodeType="afterEffect">
                                  <p:stCondLst>
                                    <p:cond delay="0"/>
                                  </p:stCondLst>
                                  <p:iterate>
                                    <p:tmAbs val="0"/>
                                  </p:iterate>
                                  <p:childTnLst>
                                    <p:set>
                                      <p:cBhvr>
                                        <p:cTn id="10" fill="hold"/>
                                        <p:tgtEl>
                                          <p:spTgt spid="478"/>
                                        </p:tgtEl>
                                        <p:attrNameLst>
                                          <p:attrName>style.visibility</p:attrName>
                                        </p:attrNameLst>
                                      </p:cBhvr>
                                      <p:to>
                                        <p:strVal val="visible"/>
                                      </p:to>
                                    </p:set>
                                    <p:anim calcmode="lin" valueType="num">
                                      <p:cBhvr>
                                        <p:cTn id="11" dur="1500" fill="hold"/>
                                        <p:tgtEl>
                                          <p:spTgt spid="478"/>
                                        </p:tgtEl>
                                        <p:attrNameLst>
                                          <p:attrName>ppt_w</p:attrName>
                                        </p:attrNameLst>
                                      </p:cBhvr>
                                      <p:tavLst>
                                        <p:tav tm="0">
                                          <p:val>
                                            <p:fltVal val="0"/>
                                          </p:val>
                                        </p:tav>
                                        <p:tav tm="100000">
                                          <p:val>
                                            <p:strVal val="#ppt_w"/>
                                          </p:val>
                                        </p:tav>
                                      </p:tavLst>
                                    </p:anim>
                                    <p:anim calcmode="lin" valueType="num">
                                      <p:cBhvr>
                                        <p:cTn id="12" dur="1500" fill="hold"/>
                                        <p:tgtEl>
                                          <p:spTgt spid="4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7" grpId="1" animBg="1" advAuto="0"/>
      <p:bldP spid="478" grpId="2" animBg="1" advAuto="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 name="Shape 481"/>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f:</a:t>
            </a:r>
          </a:p>
        </p:txBody>
      </p:sp>
      <p:sp>
        <p:nvSpPr>
          <p:cNvPr id="482" name="Shape 482"/>
          <p:cNvSpPr/>
          <p:nvPr/>
        </p:nvSpPr>
        <p:spPr>
          <a:xfrm>
            <a:off x="12364632" y="2876188"/>
            <a:ext cx="10404526" cy="48343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a:solidFill>
                  <a:srgbClr val="FFFFFF"/>
                </a:solidFill>
                <a:latin typeface="+mn-lt"/>
                <a:ea typeface="+mn-ea"/>
                <a:cs typeface="+mn-cs"/>
                <a:sym typeface="Helvetica Light"/>
              </a:rPr>
              <a:t>“: </a:t>
            </a:r>
            <a:r>
              <a:rPr sz="5000" smtClean="0">
                <a:solidFill>
                  <a:srgbClr val="FFFFFF"/>
                </a:solidFill>
                <a:latin typeface="+mn-lt"/>
                <a:ea typeface="+mn-ea"/>
                <a:cs typeface="+mn-cs"/>
                <a:sym typeface="Helvetica Light"/>
              </a:rPr>
              <a:t>‘</a:t>
            </a:r>
            <a:r>
              <a:rPr lang="en-US" sz="5000" dirty="0" err="1" smtClean="0">
                <a:solidFill>
                  <a:schemeClr val="tx1"/>
                </a:solidFill>
                <a:latin typeface="+mn-lt"/>
                <a:ea typeface="+mn-ea"/>
                <a:cs typeface="+mn-cs"/>
                <a:sym typeface="Helvetica Light"/>
              </a:rPr>
              <a:t>Blahoslavení</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sú</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mŕtvi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ktorí</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odteraz</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zomierajú</a:t>
            </a:r>
            <a:r>
              <a:rPr lang="en-US" sz="5000" dirty="0" smtClean="0">
                <a:solidFill>
                  <a:schemeClr val="tx1"/>
                </a:solidFill>
                <a:latin typeface="+mn-lt"/>
                <a:ea typeface="+mn-ea"/>
                <a:cs typeface="+mn-cs"/>
                <a:sym typeface="Helvetica Light"/>
              </a:rPr>
              <a:t> v </a:t>
            </a:r>
            <a:r>
              <a:rPr lang="en-US" sz="5000" dirty="0" err="1" smtClean="0">
                <a:solidFill>
                  <a:schemeClr val="tx1"/>
                </a:solidFill>
                <a:latin typeface="+mn-lt"/>
                <a:ea typeface="+mn-ea"/>
                <a:cs typeface="+mn-cs"/>
                <a:sym typeface="Helvetica Light"/>
              </a:rPr>
              <a:t>Pánovi</a:t>
            </a:r>
            <a:r>
              <a:rPr sz="5000" smtClean="0">
                <a:solidFill>
                  <a:srgbClr val="FFFFFF"/>
                </a:solidFill>
                <a:latin typeface="+mn-lt"/>
                <a:ea typeface="+mn-ea"/>
                <a:cs typeface="+mn-cs"/>
                <a:sym typeface="Helvetica Light"/>
              </a:rPr>
              <a:t>.’</a:t>
            </a:r>
            <a:r>
              <a:rPr sz="5000">
                <a:solidFill>
                  <a:srgbClr val="FFFFFF"/>
                </a:solidFill>
                <a:latin typeface="+mn-lt"/>
                <a:ea typeface="+mn-ea"/>
                <a:cs typeface="+mn-cs"/>
                <a:sym typeface="Helvetica Light"/>
              </a:rPr>
              <a:t> ”</a:t>
            </a:r>
          </a:p>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sk-SK" sz="5000" dirty="0" smtClean="0">
                <a:solidFill>
                  <a:srgbClr val="FFFFFF"/>
                </a:solidFill>
                <a:latin typeface="+mn-lt"/>
                <a:ea typeface="+mn-ea"/>
                <a:cs typeface="+mn-cs"/>
                <a:sym typeface="Helvetica Light"/>
              </a:rPr>
              <a:t>Áno</a:t>
            </a:r>
            <a:r>
              <a:rPr sz="5000" smtClean="0">
                <a:solidFill>
                  <a:srgbClr val="FFFFFF"/>
                </a:solidFill>
                <a:latin typeface="+mn-lt"/>
                <a:ea typeface="+mn-ea"/>
                <a:cs typeface="+mn-cs"/>
                <a:sym typeface="Helvetica Light"/>
              </a:rPr>
              <a:t>,” </a:t>
            </a:r>
            <a:r>
              <a:rPr lang="sk-SK" sz="5000" dirty="0" smtClean="0">
                <a:solidFill>
                  <a:srgbClr val="FFFFFF"/>
                </a:solidFill>
                <a:latin typeface="+mn-lt"/>
                <a:ea typeface="+mn-ea"/>
                <a:cs typeface="+mn-cs"/>
                <a:sym typeface="Helvetica Light"/>
              </a:rPr>
              <a:t>tak hovorí Duch</a:t>
            </a:r>
            <a:r>
              <a:rPr sz="5000" smtClean="0">
                <a:solidFill>
                  <a:srgbClr val="FFFFFF"/>
                </a:solidFill>
                <a:latin typeface="+mn-lt"/>
                <a:ea typeface="+mn-ea"/>
                <a:cs typeface="+mn-cs"/>
                <a:sym typeface="Helvetica Light"/>
              </a:rPr>
              <a:t>, “</a:t>
            </a:r>
            <a:r>
              <a:rPr lang="pl-PL" sz="5000" dirty="0" smtClean="0">
                <a:solidFill>
                  <a:schemeClr val="tx1"/>
                </a:solidFill>
                <a:latin typeface="+mn-lt"/>
                <a:ea typeface="+mn-ea"/>
                <a:cs typeface="+mn-cs"/>
                <a:sym typeface="Helvetica Light"/>
              </a:rPr>
              <a:t>aby si odpočinuli od svojich prác</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483" name="Shape 483"/>
          <p:cNvSpPr/>
          <p:nvPr/>
        </p:nvSpPr>
        <p:spPr>
          <a:xfrm>
            <a:off x="11976711" y="7581900"/>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14:1</a:t>
            </a:r>
            <a:r>
              <a:rPr lang="sk-SK" sz="3200" cap="all" spc="512" dirty="0" smtClean="0">
                <a:solidFill>
                  <a:srgbClr val="FFFFFF"/>
                </a:solidFill>
              </a:rPr>
              <a:t>3</a:t>
            </a:r>
            <a:endParaRPr sz="3200" cap="all" spc="512">
              <a:solidFill>
                <a:srgbClr val="FFFFFF"/>
              </a:solidFill>
            </a:endParaRPr>
          </a:p>
        </p:txBody>
      </p:sp>
      <p:pic>
        <p:nvPicPr>
          <p:cNvPr id="6" name="Picture 3"/>
          <p:cNvPicPr>
            <a:picLocks noChangeAspect="1" noChangeArrowheads="1"/>
          </p:cNvPicPr>
          <p:nvPr/>
        </p:nvPicPr>
        <p:blipFill>
          <a:blip r:embed="rId2"/>
          <a:srcRect/>
          <a:stretch>
            <a:fillRect/>
          </a:stretch>
        </p:blipFill>
        <p:spPr bwMode="auto">
          <a:xfrm>
            <a:off x="0" y="0"/>
            <a:ext cx="11506199" cy="13716000"/>
          </a:xfrm>
          <a:prstGeom prst="rect">
            <a:avLst/>
          </a:prstGeom>
          <a:noFill/>
          <a:ln w="9525">
            <a:noFill/>
            <a:miter lim="800000"/>
            <a:headEnd/>
            <a:tailEnd/>
          </a:ln>
          <a:effectLst/>
        </p:spPr>
      </p:pic>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81"/>
                                        </p:tgtEl>
                                        <p:attrNameLst>
                                          <p:attrName>style.visibility</p:attrName>
                                        </p:attrNameLst>
                                      </p:cBhvr>
                                      <p:to>
                                        <p:strVal val="visible"/>
                                      </p:to>
                                    </p:set>
                                    <p:animEffect transition="in" filter="wipe(left)">
                                      <p:cBhvr>
                                        <p:cTn id="7" dur="1500"/>
                                        <p:tgtEl>
                                          <p:spTgt spid="481"/>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482"/>
                                        </p:tgtEl>
                                        <p:attrNameLst>
                                          <p:attrName>style.visibility</p:attrName>
                                        </p:attrNameLst>
                                      </p:cBhvr>
                                      <p:to>
                                        <p:strVal val="visible"/>
                                      </p:to>
                                    </p:set>
                                    <p:animEffect transition="in" filter="dissolve">
                                      <p:cBhvr>
                                        <p:cTn id="11" dur="1000"/>
                                        <p:tgtEl>
                                          <p:spTgt spid="482"/>
                                        </p:tgtEl>
                                      </p:cBhvr>
                                    </p:animEffect>
                                  </p:childTnLst>
                                </p:cTn>
                              </p:par>
                            </p:childTnLst>
                          </p:cTn>
                        </p:par>
                        <p:par>
                          <p:cTn id="12" fill="hold">
                            <p:stCondLst>
                              <p:cond delay="2500"/>
                            </p:stCondLst>
                            <p:childTnLst>
                              <p:par>
                                <p:cTn id="13" presetID="9" presetClass="entr" presetSubtype="0" fill="hold" grpId="3" nodeType="afterEffect">
                                  <p:stCondLst>
                                    <p:cond delay="0"/>
                                  </p:stCondLst>
                                  <p:iterate>
                                    <p:tmAbs val="0"/>
                                  </p:iterate>
                                  <p:childTnLst>
                                    <p:set>
                                      <p:cBhvr>
                                        <p:cTn id="14" fill="hold"/>
                                        <p:tgtEl>
                                          <p:spTgt spid="483"/>
                                        </p:tgtEl>
                                        <p:attrNameLst>
                                          <p:attrName>style.visibility</p:attrName>
                                        </p:attrNameLst>
                                      </p:cBhvr>
                                      <p:to>
                                        <p:strVal val="visible"/>
                                      </p:to>
                                    </p:set>
                                    <p:animEffect transition="in" filter="dissolve">
                                      <p:cBhvr>
                                        <p:cTn id="15" dur="1000"/>
                                        <p:tgtEl>
                                          <p:spTgt spid="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 grpId="1" animBg="1" advAuto="0"/>
      <p:bldP spid="482" grpId="2" animBg="1" advAuto="0"/>
      <p:bldP spid="483" grpId="3" animBg="1" advAuto="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 name="Shape 486"/>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sz="6200" cap="all" spc="992">
                <a:solidFill>
                  <a:srgbClr val="FFFFFF"/>
                </a:solidFill>
              </a:rPr>
              <a:t>g:</a:t>
            </a:r>
          </a:p>
        </p:txBody>
      </p:sp>
      <p:sp>
        <p:nvSpPr>
          <p:cNvPr id="487" name="Shape 487"/>
          <p:cNvSpPr/>
          <p:nvPr/>
        </p:nvSpPr>
        <p:spPr>
          <a:xfrm>
            <a:off x="12364632" y="2876188"/>
            <a:ext cx="10404526" cy="48343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A </a:t>
            </a:r>
            <a:r>
              <a:rPr lang="en-US" sz="5400" dirty="0" err="1" smtClean="0">
                <a:solidFill>
                  <a:schemeClr val="tx1"/>
                </a:solidFill>
              </a:rPr>
              <a:t>videl</a:t>
            </a:r>
            <a:r>
              <a:rPr lang="en-US" sz="5400" dirty="0" smtClean="0">
                <a:solidFill>
                  <a:schemeClr val="tx1"/>
                </a:solidFill>
              </a:rPr>
              <a:t> </a:t>
            </a:r>
            <a:r>
              <a:rPr lang="en-US" sz="5400" dirty="0" err="1" smtClean="0">
                <a:solidFill>
                  <a:schemeClr val="tx1"/>
                </a:solidFill>
              </a:rPr>
              <a:t>som</a:t>
            </a:r>
            <a:r>
              <a:rPr lang="en-US" sz="5400" dirty="0" smtClean="0">
                <a:solidFill>
                  <a:schemeClr val="tx1"/>
                </a:solidFill>
              </a:rPr>
              <a:t> a </a:t>
            </a:r>
            <a:r>
              <a:rPr lang="en-US" sz="5400" dirty="0" err="1" smtClean="0">
                <a:solidFill>
                  <a:schemeClr val="tx1"/>
                </a:solidFill>
              </a:rPr>
              <a:t>hľa</a:t>
            </a:r>
            <a:r>
              <a:rPr lang="en-US" sz="5400" dirty="0" smtClean="0">
                <a:solidFill>
                  <a:schemeClr val="tx1"/>
                </a:solidFill>
              </a:rPr>
              <a:t>, </a:t>
            </a:r>
            <a:r>
              <a:rPr lang="en-US" sz="5400" dirty="0" err="1" smtClean="0">
                <a:solidFill>
                  <a:schemeClr val="tx1"/>
                </a:solidFill>
              </a:rPr>
              <a:t>ukázal</a:t>
            </a:r>
            <a:r>
              <a:rPr lang="en-US" sz="5400" dirty="0" smtClean="0">
                <a:solidFill>
                  <a:schemeClr val="tx1"/>
                </a:solidFill>
              </a:rPr>
              <a:t> </a:t>
            </a:r>
            <a:r>
              <a:rPr lang="en-US" sz="5400" dirty="0" err="1" smtClean="0">
                <a:solidFill>
                  <a:schemeClr val="tx1"/>
                </a:solidFill>
              </a:rPr>
              <a:t>sa</a:t>
            </a:r>
            <a:r>
              <a:rPr lang="en-US" sz="5400" dirty="0" smtClean="0">
                <a:solidFill>
                  <a:schemeClr val="tx1"/>
                </a:solidFill>
              </a:rPr>
              <a:t> </a:t>
            </a:r>
            <a:r>
              <a:rPr lang="en-US" sz="5400" dirty="0" err="1" smtClean="0">
                <a:solidFill>
                  <a:schemeClr val="tx1"/>
                </a:solidFill>
              </a:rPr>
              <a:t>biely</a:t>
            </a:r>
            <a:r>
              <a:rPr lang="en-US" sz="5400" dirty="0" smtClean="0">
                <a:solidFill>
                  <a:schemeClr val="tx1"/>
                </a:solidFill>
              </a:rPr>
              <a:t> </a:t>
            </a:r>
            <a:r>
              <a:rPr lang="en-US" sz="5400" dirty="0" err="1" smtClean="0">
                <a:solidFill>
                  <a:schemeClr val="tx1"/>
                </a:solidFill>
              </a:rPr>
              <a:t>oblak</a:t>
            </a:r>
            <a:r>
              <a:rPr lang="en-US" sz="5400" dirty="0" smtClean="0">
                <a:solidFill>
                  <a:schemeClr val="tx1"/>
                </a:solidFill>
              </a:rPr>
              <a:t>, a </a:t>
            </a:r>
            <a:r>
              <a:rPr lang="en-US" sz="5400" dirty="0" err="1" smtClean="0">
                <a:solidFill>
                  <a:schemeClr val="tx1"/>
                </a:solidFill>
              </a:rPr>
              <a:t>na</a:t>
            </a:r>
            <a:r>
              <a:rPr lang="en-US" sz="5400" dirty="0" smtClean="0">
                <a:solidFill>
                  <a:schemeClr val="tx1"/>
                </a:solidFill>
              </a:rPr>
              <a:t> </a:t>
            </a:r>
            <a:r>
              <a:rPr lang="en-US" sz="5400" dirty="0" err="1" smtClean="0">
                <a:solidFill>
                  <a:schemeClr val="tx1"/>
                </a:solidFill>
              </a:rPr>
              <a:t>oblaku</a:t>
            </a:r>
            <a:r>
              <a:rPr lang="en-US" sz="5400" dirty="0" smtClean="0">
                <a:solidFill>
                  <a:schemeClr val="tx1"/>
                </a:solidFill>
              </a:rPr>
              <a:t> </a:t>
            </a:r>
            <a:r>
              <a:rPr lang="en-US" sz="5400" dirty="0" err="1" smtClean="0">
                <a:solidFill>
                  <a:schemeClr val="tx1"/>
                </a:solidFill>
              </a:rPr>
              <a:t>sedel</a:t>
            </a:r>
            <a:r>
              <a:rPr lang="en-US" sz="5400" dirty="0" smtClean="0">
                <a:solidFill>
                  <a:schemeClr val="tx1"/>
                </a:solidFill>
              </a:rPr>
              <a:t> </a:t>
            </a:r>
            <a:r>
              <a:rPr lang="en-US" sz="5400" dirty="0" err="1" smtClean="0">
                <a:solidFill>
                  <a:schemeClr val="tx1"/>
                </a:solidFill>
              </a:rPr>
              <a:t>podobný</a:t>
            </a:r>
            <a:r>
              <a:rPr lang="en-US" sz="5400" dirty="0" smtClean="0">
                <a:solidFill>
                  <a:schemeClr val="tx1"/>
                </a:solidFill>
              </a:rPr>
              <a:t> </a:t>
            </a:r>
            <a:r>
              <a:rPr lang="en-US" sz="5400" dirty="0" err="1" smtClean="0">
                <a:solidFill>
                  <a:schemeClr val="tx1"/>
                </a:solidFill>
              </a:rPr>
              <a:t>Synovi</a:t>
            </a:r>
            <a:r>
              <a:rPr lang="en-US" sz="5400" dirty="0" smtClean="0">
                <a:solidFill>
                  <a:schemeClr val="tx1"/>
                </a:solidFill>
              </a:rPr>
              <a:t> </a:t>
            </a:r>
            <a:r>
              <a:rPr lang="en-US" sz="5400" dirty="0" err="1" smtClean="0">
                <a:solidFill>
                  <a:schemeClr val="tx1"/>
                </a:solidFill>
              </a:rPr>
              <a:t>človeka</a:t>
            </a:r>
            <a:r>
              <a:rPr lang="en-US" sz="5400" dirty="0" smtClean="0">
                <a:solidFill>
                  <a:schemeClr val="tx1"/>
                </a:solidFill>
              </a:rPr>
              <a:t> a mal </a:t>
            </a:r>
            <a:r>
              <a:rPr lang="en-US" sz="5400" dirty="0" err="1" smtClean="0">
                <a:solidFill>
                  <a:schemeClr val="tx1"/>
                </a:solidFill>
              </a:rPr>
              <a:t>na</a:t>
            </a:r>
            <a:r>
              <a:rPr lang="en-US" sz="5400" dirty="0" smtClean="0">
                <a:solidFill>
                  <a:schemeClr val="tx1"/>
                </a:solidFill>
              </a:rPr>
              <a:t> </a:t>
            </a:r>
            <a:r>
              <a:rPr lang="en-US" sz="5400" dirty="0" err="1" smtClean="0">
                <a:solidFill>
                  <a:schemeClr val="tx1"/>
                </a:solidFill>
              </a:rPr>
              <a:t>svojej</a:t>
            </a:r>
            <a:r>
              <a:rPr lang="en-US" sz="5400" dirty="0" smtClean="0">
                <a:solidFill>
                  <a:schemeClr val="tx1"/>
                </a:solidFill>
              </a:rPr>
              <a:t> </a:t>
            </a:r>
            <a:r>
              <a:rPr lang="en-US" sz="5400" dirty="0" err="1" smtClean="0">
                <a:solidFill>
                  <a:schemeClr val="tx1"/>
                </a:solidFill>
              </a:rPr>
              <a:t>hlave</a:t>
            </a:r>
            <a:r>
              <a:rPr lang="en-US" sz="5400" dirty="0" smtClean="0">
                <a:solidFill>
                  <a:schemeClr val="tx1"/>
                </a:solidFill>
              </a:rPr>
              <a:t> </a:t>
            </a:r>
            <a:r>
              <a:rPr lang="en-US" sz="5400" dirty="0" err="1" smtClean="0">
                <a:solidFill>
                  <a:schemeClr val="tx1"/>
                </a:solidFill>
              </a:rPr>
              <a:t>zlatú</a:t>
            </a:r>
            <a:r>
              <a:rPr lang="en-US" sz="5400" dirty="0" smtClean="0">
                <a:solidFill>
                  <a:schemeClr val="tx1"/>
                </a:solidFill>
              </a:rPr>
              <a:t> </a:t>
            </a:r>
            <a:r>
              <a:rPr lang="en-US" sz="5400" dirty="0" err="1" smtClean="0">
                <a:solidFill>
                  <a:schemeClr val="tx1"/>
                </a:solidFill>
              </a:rPr>
              <a:t>korunu</a:t>
            </a:r>
            <a:r>
              <a:rPr lang="en-US" sz="5400" dirty="0" smtClean="0">
                <a:solidFill>
                  <a:schemeClr val="tx1"/>
                </a:solidFill>
              </a:rPr>
              <a:t> a </a:t>
            </a:r>
            <a:r>
              <a:rPr lang="en-US" sz="5400" dirty="0" err="1" smtClean="0">
                <a:solidFill>
                  <a:schemeClr val="tx1"/>
                </a:solidFill>
              </a:rPr>
              <a:t>vo</a:t>
            </a:r>
            <a:r>
              <a:rPr lang="en-US" sz="5400" dirty="0" smtClean="0">
                <a:solidFill>
                  <a:schemeClr val="tx1"/>
                </a:solidFill>
              </a:rPr>
              <a:t> </a:t>
            </a:r>
            <a:r>
              <a:rPr lang="en-US" sz="5400" dirty="0" err="1" smtClean="0">
                <a:solidFill>
                  <a:schemeClr val="tx1"/>
                </a:solidFill>
              </a:rPr>
              <a:t>svojej</a:t>
            </a:r>
            <a:r>
              <a:rPr lang="en-US" sz="5400" dirty="0" smtClean="0">
                <a:solidFill>
                  <a:schemeClr val="tx1"/>
                </a:solidFill>
              </a:rPr>
              <a:t> </a:t>
            </a:r>
            <a:r>
              <a:rPr lang="en-US" sz="5400" dirty="0" err="1" smtClean="0">
                <a:solidFill>
                  <a:schemeClr val="tx1"/>
                </a:solidFill>
              </a:rPr>
              <a:t>ruke</a:t>
            </a:r>
            <a:r>
              <a:rPr lang="en-US" sz="5400" dirty="0" smtClean="0">
                <a:solidFill>
                  <a:schemeClr val="tx1"/>
                </a:solidFill>
              </a:rPr>
              <a:t> </a:t>
            </a:r>
            <a:r>
              <a:rPr lang="en-US" sz="5400" dirty="0" err="1" smtClean="0">
                <a:solidFill>
                  <a:schemeClr val="tx1"/>
                </a:solidFill>
              </a:rPr>
              <a:t>ostrý</a:t>
            </a:r>
            <a:r>
              <a:rPr lang="en-US" sz="5400" dirty="0" smtClean="0">
                <a:solidFill>
                  <a:schemeClr val="tx1"/>
                </a:solidFill>
              </a:rPr>
              <a:t> </a:t>
            </a:r>
            <a:r>
              <a:rPr lang="en-US" sz="5400" dirty="0" err="1" smtClean="0">
                <a:solidFill>
                  <a:schemeClr val="tx1"/>
                </a:solidFill>
              </a:rPr>
              <a:t>srp</a:t>
            </a:r>
            <a:r>
              <a:rPr sz="5000" smtClean="0">
                <a:solidFill>
                  <a:srgbClr val="FFFFFF"/>
                </a:solidFill>
              </a:rPr>
              <a:t>.”</a:t>
            </a:r>
            <a:endParaRPr sz="5000">
              <a:solidFill>
                <a:srgbClr val="FFFFFF"/>
              </a:solidFill>
            </a:endParaRPr>
          </a:p>
        </p:txBody>
      </p:sp>
      <p:sp>
        <p:nvSpPr>
          <p:cNvPr id="488" name="Shape 488"/>
          <p:cNvSpPr/>
          <p:nvPr/>
        </p:nvSpPr>
        <p:spPr>
          <a:xfrm>
            <a:off x="11976711" y="7581900"/>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en-US" sz="3200" cap="all" spc="512" dirty="0" err="1" smtClean="0">
                <a:solidFill>
                  <a:srgbClr val="FFFFFF"/>
                </a:solidFill>
              </a:rPr>
              <a:t>Zjavenie</a:t>
            </a:r>
            <a:r>
              <a:rPr sz="3200" cap="all" spc="512" smtClean="0">
                <a:solidFill>
                  <a:srgbClr val="FFFFFF"/>
                </a:solidFill>
              </a:rPr>
              <a:t> 14:14</a:t>
            </a:r>
            <a:endParaRPr sz="3200" cap="all" spc="512">
              <a:solidFill>
                <a:srgbClr val="FFFFFF"/>
              </a:solidFill>
            </a:endParaRPr>
          </a:p>
        </p:txBody>
      </p:sp>
      <p:pic>
        <p:nvPicPr>
          <p:cNvPr id="6" name="GoodSalt-lwjas0242.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9876072" cy="13716000"/>
          </a:xfrm>
          <a:prstGeom prst="rect">
            <a:avLst/>
          </a:prstGeom>
          <a:ln w="12700">
            <a:miter lim="400000"/>
          </a:ln>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486"/>
                                        </p:tgtEl>
                                        <p:attrNameLst>
                                          <p:attrName>style.visibility</p:attrName>
                                        </p:attrNameLst>
                                      </p:cBhvr>
                                      <p:to>
                                        <p:strVal val="visible"/>
                                      </p:to>
                                    </p:set>
                                    <p:animEffect transition="in" filter="wipe(left)">
                                      <p:cBhvr>
                                        <p:cTn id="7" dur="1500"/>
                                        <p:tgtEl>
                                          <p:spTgt spid="486"/>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487"/>
                                        </p:tgtEl>
                                        <p:attrNameLst>
                                          <p:attrName>style.visibility</p:attrName>
                                        </p:attrNameLst>
                                      </p:cBhvr>
                                      <p:to>
                                        <p:strVal val="visible"/>
                                      </p:to>
                                    </p:set>
                                    <p:animEffect transition="in" filter="dissolve">
                                      <p:cBhvr>
                                        <p:cTn id="11" dur="1000"/>
                                        <p:tgtEl>
                                          <p:spTgt spid="487"/>
                                        </p:tgtEl>
                                      </p:cBhvr>
                                    </p:animEffect>
                                  </p:childTnLst>
                                </p:cTn>
                              </p:par>
                            </p:childTnLst>
                          </p:cTn>
                        </p:par>
                        <p:par>
                          <p:cTn id="12" fill="hold">
                            <p:stCondLst>
                              <p:cond delay="2500"/>
                            </p:stCondLst>
                            <p:childTnLst>
                              <p:par>
                                <p:cTn id="13" presetID="9" presetClass="entr" presetSubtype="0" fill="hold" grpId="3" nodeType="afterEffect">
                                  <p:stCondLst>
                                    <p:cond delay="0"/>
                                  </p:stCondLst>
                                  <p:iterate>
                                    <p:tmAbs val="0"/>
                                  </p:iterate>
                                  <p:childTnLst>
                                    <p:set>
                                      <p:cBhvr>
                                        <p:cTn id="14" fill="hold"/>
                                        <p:tgtEl>
                                          <p:spTgt spid="488"/>
                                        </p:tgtEl>
                                        <p:attrNameLst>
                                          <p:attrName>style.visibility</p:attrName>
                                        </p:attrNameLst>
                                      </p:cBhvr>
                                      <p:to>
                                        <p:strVal val="visible"/>
                                      </p:to>
                                    </p:set>
                                    <p:animEffect transition="in" filter="dissolve">
                                      <p:cBhvr>
                                        <p:cTn id="15" dur="1000"/>
                                        <p:tgtEl>
                                          <p:spTgt spid="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 grpId="1" animBg="1" advAuto="0"/>
      <p:bldP spid="487" grpId="2" animBg="1" advAuto="0"/>
      <p:bldP spid="488" grpId="3" animBg="1" advAuto="0"/>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99" name="GoodSalt-lwjas0242.jpg"/>
          <p:cNvPicPr/>
          <p:nvPr/>
        </p:nvPicPr>
        <p:blipFill>
          <a:blip r:embed="rId2" cstate="screen">
            <a:extLst>
              <a:ext uri="{28A0092B-C50C-407E-A947-70E740481C1C}">
                <a14:useLocalDpi xmlns:a14="http://schemas.microsoft.com/office/drawing/2010/main"/>
              </a:ext>
            </a:extLst>
          </a:blip>
          <a:srcRect/>
          <a:stretch>
            <a:fillRect/>
          </a:stretch>
        </p:blipFill>
        <p:spPr>
          <a:xfrm>
            <a:off x="-114716" y="-201669"/>
            <a:ext cx="11179508" cy="14268304"/>
          </a:xfrm>
          <a:prstGeom prst="rect">
            <a:avLst/>
          </a:prstGeom>
          <a:ln w="12700">
            <a:miter lim="400000"/>
          </a:ln>
        </p:spPr>
      </p:pic>
      <p:sp>
        <p:nvSpPr>
          <p:cNvPr id="500" name="Shape 500"/>
          <p:cNvSpPr/>
          <p:nvPr/>
        </p:nvSpPr>
        <p:spPr>
          <a:xfrm>
            <a:off x="12000039" y="5929256"/>
            <a:ext cx="11782344" cy="20066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lvl="0">
              <a:defRPr sz="1800">
                <a:solidFill>
                  <a:srgbClr val="000000"/>
                </a:solidFill>
              </a:defRPr>
            </a:pPr>
            <a:r>
              <a:rPr sz="6200" cap="all" spc="992">
                <a:solidFill>
                  <a:srgbClr val="FFFFFF"/>
                </a:solidFill>
                <a:latin typeface="+mn-lt"/>
                <a:ea typeface="+mn-ea"/>
                <a:cs typeface="+mn-cs"/>
                <a:sym typeface="Helvetica Light"/>
              </a:rPr>
              <a:t>the angels </a:t>
            </a:r>
            <a:r>
              <a:rPr sz="6200" b="1" cap="all" spc="992">
                <a:solidFill>
                  <a:srgbClr val="FFFFFF"/>
                </a:solidFill>
                <a:latin typeface="+mn-lt"/>
                <a:ea typeface="+mn-ea"/>
                <a:cs typeface="+mn-cs"/>
                <a:sym typeface="Helvetica Light"/>
              </a:rPr>
              <a:t>Gather god’s people</a:t>
            </a:r>
          </a:p>
        </p:txBody>
      </p:sp>
    </p:spTree>
  </p:cSld>
  <p:clrMapOvr>
    <a:masterClrMapping/>
  </p:clrMapOvr>
  <p:transition spd="slow">
    <p:fade thruBlk="1"/>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8"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509" name="Shape 509"/>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510" name="Shape 510"/>
          <p:cNvSpPr>
            <a:spLocks noGrp="1"/>
          </p:cNvSpPr>
          <p:nvPr>
            <p:ph type="title" idx="4294967295"/>
          </p:nvPr>
        </p:nvSpPr>
        <p:spPr>
          <a:xfrm>
            <a:off x="9346249" y="1945538"/>
            <a:ext cx="5691502" cy="1044948"/>
          </a:xfrm>
          <a:prstGeom prst="rect">
            <a:avLst/>
          </a:prstGeom>
        </p:spPr>
        <p:txBody>
          <a:bodyPr lIns="0" tIns="0" rIns="0" bIns="0" anchor="t">
            <a:normAutofit/>
          </a:bodyPr>
          <a:lstStyle>
            <a:lvl1pPr marL="0" marR="0" defTabSz="825500">
              <a:defRPr sz="5800" cap="all" spc="928">
                <a:solidFill>
                  <a:srgbClr val="FFFFFF"/>
                </a:solidFill>
                <a:uFillTx/>
                <a:latin typeface="+mn-lt"/>
                <a:ea typeface="+mn-ea"/>
                <a:cs typeface="+mn-cs"/>
                <a:sym typeface="Helvetica Light"/>
              </a:defRPr>
            </a:lvl1pPr>
          </a:lstStyle>
          <a:p>
            <a:pPr lvl="0">
              <a:defRPr sz="1800" cap="none" spc="0">
                <a:solidFill>
                  <a:srgbClr val="000000"/>
                </a:solidFill>
              </a:defRPr>
            </a:pPr>
            <a:r>
              <a:rPr lang="en-US" sz="5800" cap="all" spc="928" dirty="0" err="1" smtClean="0">
                <a:solidFill>
                  <a:srgbClr val="FFFFFF"/>
                </a:solidFill>
              </a:rPr>
              <a:t>Otázka</a:t>
            </a:r>
            <a:r>
              <a:rPr sz="5800" cap="all" spc="928" smtClean="0">
                <a:solidFill>
                  <a:srgbClr val="FFFFFF"/>
                </a:solidFill>
              </a:rPr>
              <a:t>:</a:t>
            </a:r>
            <a:endParaRPr sz="5800" cap="all" spc="928">
              <a:solidFill>
                <a:srgbClr val="FFFFFF"/>
              </a:solidFill>
            </a:endParaRPr>
          </a:p>
        </p:txBody>
      </p:sp>
      <p:sp>
        <p:nvSpPr>
          <p:cNvPr id="511" name="Shape 511"/>
          <p:cNvSpPr/>
          <p:nvPr/>
        </p:nvSpPr>
        <p:spPr>
          <a:xfrm>
            <a:off x="6096001" y="5491698"/>
            <a:ext cx="11887200" cy="313414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marL="755952" indent="-755952" algn="l">
              <a:spcBef>
                <a:spcPts val="5900"/>
              </a:spcBef>
              <a:buSzPct val="90000"/>
              <a:buChar char="•"/>
              <a:defRPr sz="5000">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Kto spĺňa týchto päť identifikačných znakov</a:t>
            </a:r>
            <a:r>
              <a:rPr sz="5000" smtClean="0">
                <a:solidFill>
                  <a:srgbClr val="FFFFFF"/>
                </a:solidFill>
              </a:rPr>
              <a:t> </a:t>
            </a:r>
            <a:r>
              <a:rPr lang="sk-SK" sz="5000" dirty="0" smtClean="0">
                <a:solidFill>
                  <a:srgbClr val="FFFFFF"/>
                </a:solidFill>
              </a:rPr>
              <a:t>Božej cirkvi – „ostatku“</a:t>
            </a:r>
            <a:r>
              <a:rPr sz="5000" smtClean="0">
                <a:solidFill>
                  <a:srgbClr val="FFFFFF"/>
                </a:solidFill>
              </a:rPr>
              <a:t>?</a:t>
            </a:r>
            <a:endParaRPr sz="500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509"/>
                                        </p:tgtEl>
                                        <p:attrNameLst>
                                          <p:attrName>style.visibility</p:attrName>
                                        </p:attrNameLst>
                                      </p:cBhvr>
                                      <p:to>
                                        <p:strVal val="visible"/>
                                      </p:to>
                                    </p:set>
                                    <p:animEffect transition="in" filter="dissolve">
                                      <p:cBhvr>
                                        <p:cTn id="7" dur="1000"/>
                                        <p:tgtEl>
                                          <p:spTgt spid="509"/>
                                        </p:tgtEl>
                                      </p:cBhvr>
                                    </p:animEffect>
                                  </p:childTnLst>
                                </p:cTn>
                              </p:par>
                            </p:childTnLst>
                          </p:cTn>
                        </p:par>
                        <p:par>
                          <p:cTn id="8" fill="hold">
                            <p:stCondLst>
                              <p:cond delay="1000"/>
                            </p:stCondLst>
                            <p:childTnLst>
                              <p:par>
                                <p:cTn id="9" presetID="22" presetClass="entr" presetSubtype="8" fill="hold" grpId="2" nodeType="afterEffect">
                                  <p:stCondLst>
                                    <p:cond delay="0"/>
                                  </p:stCondLst>
                                  <p:iterate>
                                    <p:tmAbs val="0"/>
                                  </p:iterate>
                                  <p:childTnLst>
                                    <p:set>
                                      <p:cBhvr>
                                        <p:cTn id="10" fill="hold"/>
                                        <p:tgtEl>
                                          <p:spTgt spid="510"/>
                                        </p:tgtEl>
                                        <p:attrNameLst>
                                          <p:attrName>style.visibility</p:attrName>
                                        </p:attrNameLst>
                                      </p:cBhvr>
                                      <p:to>
                                        <p:strVal val="visible"/>
                                      </p:to>
                                    </p:set>
                                    <p:animEffect transition="in" filter="wipe(left)">
                                      <p:cBhvr>
                                        <p:cTn id="11" dur="1500"/>
                                        <p:tgtEl>
                                          <p:spTgt spid="510"/>
                                        </p:tgtEl>
                                      </p:cBhvr>
                                    </p:animEffect>
                                  </p:childTnLst>
                                </p:cTn>
                              </p:par>
                            </p:childTnLst>
                          </p:cTn>
                        </p:par>
                        <p:par>
                          <p:cTn id="12" fill="hold">
                            <p:stCondLst>
                              <p:cond delay="2500"/>
                            </p:stCondLst>
                            <p:childTnLst>
                              <p:par>
                                <p:cTn id="13" presetID="23" presetClass="entr" presetSubtype="32" fill="hold" grpId="3" nodeType="afterEffect">
                                  <p:stCondLst>
                                    <p:cond delay="0"/>
                                  </p:stCondLst>
                                  <p:iterate>
                                    <p:tmAbs val="0"/>
                                  </p:iterate>
                                  <p:childTnLst>
                                    <p:set>
                                      <p:cBhvr>
                                        <p:cTn id="14" fill="hold"/>
                                        <p:tgtEl>
                                          <p:spTgt spid="511"/>
                                        </p:tgtEl>
                                        <p:attrNameLst>
                                          <p:attrName>style.visibility</p:attrName>
                                        </p:attrNameLst>
                                      </p:cBhvr>
                                      <p:to>
                                        <p:strVal val="visible"/>
                                      </p:to>
                                    </p:set>
                                    <p:anim calcmode="lin" valueType="num">
                                      <p:cBhvr>
                                        <p:cTn id="15" dur="1500" fill="hold"/>
                                        <p:tgtEl>
                                          <p:spTgt spid="511"/>
                                        </p:tgtEl>
                                        <p:attrNameLst>
                                          <p:attrName>ppt_w</p:attrName>
                                        </p:attrNameLst>
                                      </p:cBhvr>
                                      <p:tavLst>
                                        <p:tav tm="0">
                                          <p:val>
                                            <p:fltVal val="0"/>
                                          </p:val>
                                        </p:tav>
                                        <p:tav tm="100000">
                                          <p:val>
                                            <p:strVal val="#ppt_w"/>
                                          </p:val>
                                        </p:tav>
                                      </p:tavLst>
                                    </p:anim>
                                    <p:anim calcmode="lin" valueType="num">
                                      <p:cBhvr>
                                        <p:cTn id="16" dur="1500" fill="hold"/>
                                        <p:tgtEl>
                                          <p:spTgt spid="5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9" grpId="1" animBg="1" advAuto="0"/>
      <p:bldP spid="510" grpId="2" animBg="1" advAuto="0"/>
      <p:bldP spid="511" grpId="3" animBg="1" advAuto="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514" name="Shape 514"/>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515" name="Shape 515"/>
          <p:cNvSpPr>
            <a:spLocks noGrp="1"/>
          </p:cNvSpPr>
          <p:nvPr>
            <p:ph type="title" idx="4294967295"/>
          </p:nvPr>
        </p:nvSpPr>
        <p:spPr>
          <a:xfrm>
            <a:off x="7096529" y="2091294"/>
            <a:ext cx="10190943" cy="2358786"/>
          </a:xfrm>
          <a:prstGeom prst="rect">
            <a:avLst/>
          </a:prstGeom>
        </p:spPr>
        <p:txBody>
          <a:bodyPr lIns="0" tIns="0" rIns="0" bIns="0" anchor="t">
            <a:normAutofit/>
          </a:bodyPr>
          <a:lstStyle>
            <a:lvl1pPr marL="0" marR="0" defTabSz="544830">
              <a:defRPr sz="3828" cap="all" spc="612">
                <a:solidFill>
                  <a:srgbClr val="FFFFFF"/>
                </a:solidFill>
                <a:uFillTx/>
                <a:latin typeface="+mn-lt"/>
                <a:ea typeface="+mn-ea"/>
                <a:cs typeface="+mn-cs"/>
                <a:sym typeface="Helvetica Light"/>
              </a:defRPr>
            </a:lvl1pPr>
          </a:lstStyle>
          <a:p>
            <a:pPr lvl="0">
              <a:defRPr sz="1800" cap="none" spc="0">
                <a:solidFill>
                  <a:srgbClr val="000000"/>
                </a:solidFill>
              </a:defRPr>
            </a:pPr>
            <a:r>
              <a:rPr lang="sk-SK" sz="3828" cap="all" spc="612" dirty="0" smtClean="0">
                <a:solidFill>
                  <a:srgbClr val="FFFFFF"/>
                </a:solidFill>
              </a:rPr>
              <a:t>Cirkev adventistov 7. dňa  </a:t>
            </a:r>
            <a:r>
              <a:rPr sz="3828" cap="all" spc="612" smtClean="0">
                <a:solidFill>
                  <a:srgbClr val="FFFFFF"/>
                </a:solidFill>
              </a:rPr>
              <a:t> </a:t>
            </a:r>
            <a:r>
              <a:rPr lang="sk-SK" sz="3828" cap="all" spc="612" dirty="0" smtClean="0">
                <a:solidFill>
                  <a:srgbClr val="FFFFFF"/>
                </a:solidFill>
              </a:rPr>
              <a:t>je jedinou cirkvou, ktorá spĺňa všetkých päť bodov</a:t>
            </a:r>
            <a:r>
              <a:rPr sz="3828" cap="all" spc="612" smtClean="0">
                <a:solidFill>
                  <a:srgbClr val="FFFFFF"/>
                </a:solidFill>
              </a:rPr>
              <a:t>.</a:t>
            </a:r>
            <a:endParaRPr sz="3828" cap="all" spc="612">
              <a:solidFill>
                <a:srgbClr val="FFFFFF"/>
              </a:solidFill>
            </a:endParaRPr>
          </a:p>
        </p:txBody>
      </p:sp>
      <p:sp>
        <p:nvSpPr>
          <p:cNvPr id="516" name="Shape 516"/>
          <p:cNvSpPr/>
          <p:nvPr/>
        </p:nvSpPr>
        <p:spPr>
          <a:xfrm>
            <a:off x="7096529" y="6507698"/>
            <a:ext cx="10190943"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A. </a:t>
            </a:r>
            <a:r>
              <a:rPr lang="sk-SK" sz="5000" dirty="0" smtClean="0">
                <a:solidFill>
                  <a:srgbClr val="FFFFFF"/>
                </a:solidFill>
              </a:rPr>
              <a:t>Vznikla po roku</a:t>
            </a:r>
            <a:r>
              <a:rPr sz="5000" smtClean="0">
                <a:solidFill>
                  <a:srgbClr val="FFFFFF"/>
                </a:solidFill>
              </a:rPr>
              <a:t> </a:t>
            </a:r>
            <a:r>
              <a:rPr sz="5000">
                <a:solidFill>
                  <a:srgbClr val="FFFFFF"/>
                </a:solidFill>
              </a:rPr>
              <a:t>1798 </a:t>
            </a:r>
            <a:endParaRPr lang="sk-SK" sz="5000" dirty="0" smtClean="0">
              <a:solidFill>
                <a:srgbClr val="FFFFFF"/>
              </a:solidFill>
            </a:endParaRPr>
          </a:p>
          <a:p>
            <a:pPr lvl="0">
              <a:spcBef>
                <a:spcPts val="1200"/>
              </a:spcBef>
              <a:defRPr sz="1800">
                <a:solidFill>
                  <a:srgbClr val="000000"/>
                </a:solidFill>
              </a:defRPr>
            </a:pPr>
            <a:r>
              <a:rPr lang="en-US" sz="5000" dirty="0" smtClean="0">
                <a:solidFill>
                  <a:srgbClr val="FFFFFF"/>
                </a:solidFill>
              </a:rPr>
              <a:t>–</a:t>
            </a:r>
            <a:r>
              <a:rPr sz="5000" smtClean="0">
                <a:solidFill>
                  <a:srgbClr val="FFFFFF"/>
                </a:solidFill>
              </a:rPr>
              <a:t> </a:t>
            </a:r>
            <a:r>
              <a:rPr lang="sk-SK" sz="5000" dirty="0" smtClean="0">
                <a:solidFill>
                  <a:srgbClr val="FFFFFF"/>
                </a:solidFill>
              </a:rPr>
              <a:t>v roku</a:t>
            </a:r>
            <a:r>
              <a:rPr sz="5000" smtClean="0">
                <a:solidFill>
                  <a:srgbClr val="FFFFFF"/>
                </a:solidFill>
              </a:rPr>
              <a:t> </a:t>
            </a:r>
            <a:r>
              <a:rPr sz="5000">
                <a:solidFill>
                  <a:srgbClr val="FFFFFF"/>
                </a:solidFill>
              </a:rPr>
              <a:t>1860.</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iterate>
                                    <p:tmAbs val="0"/>
                                  </p:iterate>
                                  <p:childTnLst>
                                    <p:set>
                                      <p:cBhvr>
                                        <p:cTn id="6" fill="hold"/>
                                        <p:tgtEl>
                                          <p:spTgt spid="515"/>
                                        </p:tgtEl>
                                        <p:attrNameLst>
                                          <p:attrName>style.visibility</p:attrName>
                                        </p:attrNameLst>
                                      </p:cBhvr>
                                      <p:to>
                                        <p:strVal val="visible"/>
                                      </p:to>
                                    </p:set>
                                    <p:animEffect transition="in" filter="wipe(left)">
                                      <p:cBhvr>
                                        <p:cTn id="7" dur="1500"/>
                                        <p:tgtEl>
                                          <p:spTgt spid="515"/>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516"/>
                                        </p:tgtEl>
                                        <p:attrNameLst>
                                          <p:attrName>style.visibility</p:attrName>
                                        </p:attrNameLst>
                                      </p:cBhvr>
                                      <p:to>
                                        <p:strVal val="visible"/>
                                      </p:to>
                                    </p:set>
                                    <p:animEffect transition="in" filter="dissolve">
                                      <p:cBhvr>
                                        <p:cTn id="11" dur="1500"/>
                                        <p:tgtEl>
                                          <p:spTgt spid="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5" grpId="1" animBg="1" advAuto="0"/>
      <p:bldP spid="516" grpId="2" animBg="1" advAuto="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8"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519" name="Shape 519"/>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521" name="Shape 521"/>
          <p:cNvSpPr/>
          <p:nvPr/>
        </p:nvSpPr>
        <p:spPr>
          <a:xfrm>
            <a:off x="7096529" y="6507698"/>
            <a:ext cx="10190943"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B. </a:t>
            </a:r>
            <a:r>
              <a:rPr lang="sk-SK" sz="5000" dirty="0" smtClean="0">
                <a:solidFill>
                  <a:srgbClr val="FFFFFF"/>
                </a:solidFill>
              </a:rPr>
              <a:t>Zachováva siedmy deň - sobotu</a:t>
            </a:r>
            <a:r>
              <a:rPr sz="5000" smtClean="0">
                <a:solidFill>
                  <a:srgbClr val="FFFFFF"/>
                </a:solidFill>
              </a:rPr>
              <a:t> </a:t>
            </a:r>
            <a:r>
              <a:rPr lang="sk-SK" sz="5000" dirty="0" smtClean="0">
                <a:solidFill>
                  <a:srgbClr val="FFFFFF"/>
                </a:solidFill>
              </a:rPr>
              <a:t>ktorú zachovával Ježiš aj jeho učeníci</a:t>
            </a:r>
            <a:r>
              <a:rPr sz="5000" smtClean="0">
                <a:solidFill>
                  <a:srgbClr val="FFFFFF"/>
                </a:solidFill>
              </a:rPr>
              <a:t>.</a:t>
            </a:r>
            <a:endParaRPr sz="5000">
              <a:solidFill>
                <a:srgbClr val="FFFFFF"/>
              </a:solidFill>
            </a:endParaRPr>
          </a:p>
        </p:txBody>
      </p:sp>
      <p:sp>
        <p:nvSpPr>
          <p:cNvPr id="6" name="Shape 515"/>
          <p:cNvSpPr txBox="1">
            <a:spLocks/>
          </p:cNvSpPr>
          <p:nvPr/>
        </p:nvSpPr>
        <p:spPr>
          <a:xfrm>
            <a:off x="7096529" y="2091294"/>
            <a:ext cx="10190943" cy="235878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defTabSz="544830">
              <a:defRPr sz="3828" cap="all" spc="612">
                <a:solidFill>
                  <a:srgbClr val="FFFFFF"/>
                </a:solidFill>
                <a:uFillTx/>
                <a:latin typeface="+mn-lt"/>
                <a:ea typeface="+mn-ea"/>
                <a:cs typeface="+mn-cs"/>
                <a:sym typeface="Helvetica Light"/>
              </a:defRPr>
            </a:lvl1pPr>
          </a:lstStyle>
          <a:p>
            <a:pPr marL="0" marR="0" lvl="0" indent="0" algn="ctr" defTabSz="54483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3828" b="0" i="0" u="none" strike="noStrike" kern="0" cap="all" spc="612" normalizeH="0" baseline="0" noProof="0" smtClean="0">
                <a:ln>
                  <a:noFill/>
                </a:ln>
                <a:solidFill>
                  <a:srgbClr val="FFFFFF"/>
                </a:solidFill>
                <a:effectLst/>
                <a:uLnTx/>
                <a:uFillTx/>
                <a:latin typeface="+mn-lt"/>
                <a:ea typeface="+mn-ea"/>
                <a:cs typeface="+mn-cs"/>
                <a:sym typeface="Helvetica Light"/>
              </a:rPr>
              <a:t>Cirkev adventistov 7. dňa   je jedinou cirkvou, ktorá spĺňa všetkých päť bodov.</a:t>
            </a:r>
            <a:endParaRPr kumimoji="0" lang="sk-SK" sz="3828" b="0" i="0" u="none" strike="noStrike" kern="0" cap="all" spc="612" normalizeH="0" baseline="0" noProof="0">
              <a:ln>
                <a:noFill/>
              </a:ln>
              <a:solidFill>
                <a:srgbClr val="FFFFFF"/>
              </a:solidFill>
              <a:effectLst/>
              <a:uLnTx/>
              <a:uFillTx/>
              <a:latin typeface="+mn-lt"/>
              <a:ea typeface="+mn-ea"/>
              <a:cs typeface="+mn-cs"/>
              <a:sym typeface="Helvetica Light"/>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dvAuto="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3"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524" name="Shape 524"/>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526" name="Shape 526"/>
          <p:cNvSpPr/>
          <p:nvPr/>
        </p:nvSpPr>
        <p:spPr>
          <a:xfrm>
            <a:off x="7096529" y="6507698"/>
            <a:ext cx="10190943"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C. </a:t>
            </a:r>
            <a:r>
              <a:rPr lang="sk-SK" sz="5000" dirty="0" smtClean="0">
                <a:solidFill>
                  <a:srgbClr val="FFFFFF"/>
                </a:solidFill>
              </a:rPr>
              <a:t>Bola založená na proroctve        a rozumie proroctvám</a:t>
            </a:r>
            <a:r>
              <a:rPr sz="5000" smtClean="0">
                <a:solidFill>
                  <a:srgbClr val="FFFFFF"/>
                </a:solidFill>
              </a:rPr>
              <a:t>.</a:t>
            </a:r>
            <a:endParaRPr sz="5000">
              <a:solidFill>
                <a:srgbClr val="FFFFFF"/>
              </a:solidFill>
            </a:endParaRPr>
          </a:p>
        </p:txBody>
      </p:sp>
      <p:sp>
        <p:nvSpPr>
          <p:cNvPr id="6" name="Shape 515"/>
          <p:cNvSpPr txBox="1">
            <a:spLocks/>
          </p:cNvSpPr>
          <p:nvPr/>
        </p:nvSpPr>
        <p:spPr>
          <a:xfrm>
            <a:off x="7096529" y="2091294"/>
            <a:ext cx="10190943" cy="235878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defTabSz="544830">
              <a:defRPr sz="3828" cap="all" spc="612">
                <a:solidFill>
                  <a:srgbClr val="FFFFFF"/>
                </a:solidFill>
                <a:uFillTx/>
                <a:latin typeface="+mn-lt"/>
                <a:ea typeface="+mn-ea"/>
                <a:cs typeface="+mn-cs"/>
                <a:sym typeface="Helvetica Light"/>
              </a:defRPr>
            </a:lvl1pPr>
          </a:lstStyle>
          <a:p>
            <a:pPr marL="0" marR="0" lvl="0" indent="0" algn="ctr" defTabSz="54483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3828" b="0" i="0" u="none" strike="noStrike" kern="0" cap="all" spc="612" normalizeH="0" baseline="0" noProof="0" smtClean="0">
                <a:ln>
                  <a:noFill/>
                </a:ln>
                <a:solidFill>
                  <a:srgbClr val="FFFFFF"/>
                </a:solidFill>
                <a:effectLst/>
                <a:uLnTx/>
                <a:uFillTx/>
                <a:latin typeface="+mn-lt"/>
                <a:ea typeface="+mn-ea"/>
                <a:cs typeface="+mn-cs"/>
                <a:sym typeface="Helvetica Light"/>
              </a:rPr>
              <a:t>Cirkev adventistov 7. dňa   je jedinou cirkvou, ktorá spĺňa všetkých päť bodov.</a:t>
            </a:r>
            <a:endParaRPr kumimoji="0" lang="sk-SK" sz="3828" b="0" i="0" u="none" strike="noStrike" kern="0" cap="all" spc="612" normalizeH="0" baseline="0" noProof="0">
              <a:ln>
                <a:noFill/>
              </a:ln>
              <a:solidFill>
                <a:srgbClr val="FFFFFF"/>
              </a:solidFill>
              <a:effectLst/>
              <a:uLnTx/>
              <a:uFillTx/>
              <a:latin typeface="+mn-lt"/>
              <a:ea typeface="+mn-ea"/>
              <a:cs typeface="+mn-cs"/>
              <a:sym typeface="Helvetica Light"/>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dvAuto="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8"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529" name="Shape 529"/>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531" name="Shape 531"/>
          <p:cNvSpPr/>
          <p:nvPr/>
        </p:nvSpPr>
        <p:spPr>
          <a:xfrm>
            <a:off x="7096529" y="6507698"/>
            <a:ext cx="10190943"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5900"/>
              </a:spcBef>
              <a:defRPr sz="5000">
                <a:latin typeface="+mn-lt"/>
                <a:ea typeface="+mn-ea"/>
                <a:cs typeface="+mn-cs"/>
                <a:sym typeface="Helvetica Light"/>
              </a:defRPr>
            </a:lvl1pPr>
          </a:lstStyle>
          <a:p>
            <a:pPr lvl="0">
              <a:defRPr sz="1800">
                <a:solidFill>
                  <a:srgbClr val="000000"/>
                </a:solidFill>
              </a:defRPr>
            </a:pPr>
            <a:r>
              <a:rPr sz="5000">
                <a:solidFill>
                  <a:srgbClr val="FFFFFF"/>
                </a:solidFill>
              </a:rPr>
              <a:t>D. </a:t>
            </a:r>
            <a:r>
              <a:rPr lang="sk-SK" sz="5000" dirty="0" smtClean="0">
                <a:solidFill>
                  <a:srgbClr val="FFFFFF"/>
                </a:solidFill>
              </a:rPr>
              <a:t>Je to celosvetová cirkev</a:t>
            </a:r>
            <a:r>
              <a:rPr sz="5000" smtClean="0">
                <a:solidFill>
                  <a:srgbClr val="FFFFFF"/>
                </a:solidFill>
              </a:rPr>
              <a:t> </a:t>
            </a:r>
            <a:r>
              <a:rPr lang="sk-SK" sz="5000" dirty="0" smtClean="0">
                <a:solidFill>
                  <a:srgbClr val="FFFFFF"/>
                </a:solidFill>
              </a:rPr>
              <a:t>a je prítomná vo viacerých krajinách než</a:t>
            </a:r>
            <a:r>
              <a:rPr sz="5000" smtClean="0">
                <a:solidFill>
                  <a:srgbClr val="FFFFFF"/>
                </a:solidFill>
              </a:rPr>
              <a:t> </a:t>
            </a:r>
            <a:r>
              <a:rPr lang="sk-SK" sz="5000" dirty="0" smtClean="0">
                <a:solidFill>
                  <a:srgbClr val="FFFFFF"/>
                </a:solidFill>
              </a:rPr>
              <a:t>iné protestantské cirkvi</a:t>
            </a:r>
            <a:r>
              <a:rPr sz="5000" smtClean="0">
                <a:solidFill>
                  <a:srgbClr val="FFFFFF"/>
                </a:solidFill>
              </a:rPr>
              <a:t>.</a:t>
            </a:r>
            <a:endParaRPr sz="5000">
              <a:solidFill>
                <a:srgbClr val="FFFFFF"/>
              </a:solidFill>
            </a:endParaRPr>
          </a:p>
        </p:txBody>
      </p:sp>
      <p:sp>
        <p:nvSpPr>
          <p:cNvPr id="6" name="Shape 515"/>
          <p:cNvSpPr txBox="1">
            <a:spLocks/>
          </p:cNvSpPr>
          <p:nvPr/>
        </p:nvSpPr>
        <p:spPr>
          <a:xfrm>
            <a:off x="7096529" y="2091294"/>
            <a:ext cx="10190943" cy="235878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defTabSz="544830">
              <a:defRPr sz="3828" cap="all" spc="612">
                <a:solidFill>
                  <a:srgbClr val="FFFFFF"/>
                </a:solidFill>
                <a:uFillTx/>
                <a:latin typeface="+mn-lt"/>
                <a:ea typeface="+mn-ea"/>
                <a:cs typeface="+mn-cs"/>
                <a:sym typeface="Helvetica Light"/>
              </a:defRPr>
            </a:lvl1pPr>
          </a:lstStyle>
          <a:p>
            <a:pPr marL="0" marR="0" lvl="0" indent="0" algn="ctr" defTabSz="54483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3828" b="0" i="0" u="none" strike="noStrike" kern="0" cap="all" spc="612" normalizeH="0" baseline="0" noProof="0" smtClean="0">
                <a:ln>
                  <a:noFill/>
                </a:ln>
                <a:solidFill>
                  <a:srgbClr val="FFFFFF"/>
                </a:solidFill>
                <a:effectLst/>
                <a:uLnTx/>
                <a:uFillTx/>
                <a:latin typeface="+mn-lt"/>
                <a:ea typeface="+mn-ea"/>
                <a:cs typeface="+mn-cs"/>
                <a:sym typeface="Helvetica Light"/>
              </a:rPr>
              <a:t>Cirkev adventistov 7. dňa   je jedinou cirkvou, ktorá spĺňa všetkých päť bodov.</a:t>
            </a:r>
            <a:endParaRPr kumimoji="0" lang="sk-SK" sz="3828" b="0" i="0" u="none" strike="noStrike" kern="0" cap="all" spc="612" normalizeH="0" baseline="0" noProof="0">
              <a:ln>
                <a:noFill/>
              </a:ln>
              <a:solidFill>
                <a:srgbClr val="FFFFFF"/>
              </a:solidFill>
              <a:effectLst/>
              <a:uLnTx/>
              <a:uFillTx/>
              <a:latin typeface="+mn-lt"/>
              <a:ea typeface="+mn-ea"/>
              <a:cs typeface="+mn-cs"/>
              <a:sym typeface="Helvetica Light"/>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dvAuto="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3" name="old-books-bible-candle_122687.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534" name="Shape 534"/>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536" name="Shape 536"/>
          <p:cNvSpPr/>
          <p:nvPr/>
        </p:nvSpPr>
        <p:spPr>
          <a:xfrm>
            <a:off x="7096529" y="6507698"/>
            <a:ext cx="10190943"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lnSpcReduction="10000"/>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sz="4850">
                <a:solidFill>
                  <a:srgbClr val="FFFFFF"/>
                </a:solidFill>
              </a:rPr>
              <a:t>E. </a:t>
            </a:r>
            <a:r>
              <a:rPr lang="sk-SK" sz="4850" dirty="0" smtClean="0">
                <a:solidFill>
                  <a:srgbClr val="FFFFFF"/>
                </a:solidFill>
              </a:rPr>
              <a:t>Je to jediná cirkev, ktorá káže</a:t>
            </a:r>
            <a:r>
              <a:rPr sz="4850" smtClean="0">
                <a:solidFill>
                  <a:srgbClr val="FFFFFF"/>
                </a:solidFill>
              </a:rPr>
              <a:t> </a:t>
            </a:r>
            <a:r>
              <a:rPr lang="sk-SK" sz="4850" dirty="0" smtClean="0">
                <a:solidFill>
                  <a:srgbClr val="FFFFFF"/>
                </a:solidFill>
              </a:rPr>
              <a:t>celé evanjelium</a:t>
            </a:r>
            <a:r>
              <a:rPr sz="4850" smtClean="0">
                <a:solidFill>
                  <a:srgbClr val="FFFFFF"/>
                </a:solidFill>
              </a:rPr>
              <a:t> </a:t>
            </a:r>
            <a:r>
              <a:rPr lang="sk-SK" sz="4850" dirty="0" smtClean="0">
                <a:solidFill>
                  <a:srgbClr val="FFFFFF"/>
                </a:solidFill>
              </a:rPr>
              <a:t>ako je obsiahnuté v posolstvách troch anjelov zo Zjavenia</a:t>
            </a:r>
            <a:r>
              <a:rPr sz="4850" smtClean="0">
                <a:solidFill>
                  <a:srgbClr val="FFFFFF"/>
                </a:solidFill>
              </a:rPr>
              <a:t> 14.</a:t>
            </a:r>
            <a:r>
              <a:rPr lang="sk-SK" sz="4850" dirty="0" smtClean="0">
                <a:solidFill>
                  <a:srgbClr val="FFFFFF"/>
                </a:solidFill>
              </a:rPr>
              <a:t> kapitoly</a:t>
            </a:r>
            <a:endParaRPr sz="4850">
              <a:solidFill>
                <a:srgbClr val="FFFFFF"/>
              </a:solidFill>
            </a:endParaRPr>
          </a:p>
        </p:txBody>
      </p:sp>
      <p:sp>
        <p:nvSpPr>
          <p:cNvPr id="6" name="Shape 515"/>
          <p:cNvSpPr txBox="1">
            <a:spLocks/>
          </p:cNvSpPr>
          <p:nvPr/>
        </p:nvSpPr>
        <p:spPr>
          <a:xfrm>
            <a:off x="7096529" y="2091294"/>
            <a:ext cx="10190943" cy="235878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defTabSz="544830">
              <a:defRPr sz="3828" cap="all" spc="612">
                <a:solidFill>
                  <a:srgbClr val="FFFFFF"/>
                </a:solidFill>
                <a:uFillTx/>
                <a:latin typeface="+mn-lt"/>
                <a:ea typeface="+mn-ea"/>
                <a:cs typeface="+mn-cs"/>
                <a:sym typeface="Helvetica Light"/>
              </a:defRPr>
            </a:lvl1pPr>
          </a:lstStyle>
          <a:p>
            <a:pPr marL="0" marR="0" lvl="0" indent="0" algn="ctr" defTabSz="54483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sk-SK" sz="3828" b="0" i="0" u="none" strike="noStrike" kern="0" cap="all" spc="612" normalizeH="0" baseline="0" noProof="0" smtClean="0">
                <a:ln>
                  <a:noFill/>
                </a:ln>
                <a:solidFill>
                  <a:srgbClr val="FFFFFF"/>
                </a:solidFill>
                <a:effectLst/>
                <a:uLnTx/>
                <a:uFillTx/>
                <a:latin typeface="+mn-lt"/>
                <a:ea typeface="+mn-ea"/>
                <a:cs typeface="+mn-cs"/>
                <a:sym typeface="Helvetica Light"/>
              </a:rPr>
              <a:t>Cirkev adventistov 7. dňa   je jedinou cirkvou, ktorá spĺňa všetkých päť bodov.</a:t>
            </a:r>
            <a:endParaRPr kumimoji="0" lang="sk-SK" sz="3828" b="0" i="0" u="none" strike="noStrike" kern="0" cap="all" spc="612" normalizeH="0" baseline="0" noProof="0">
              <a:ln>
                <a:noFill/>
              </a:ln>
              <a:solidFill>
                <a:srgbClr val="FFFFFF"/>
              </a:solidFill>
              <a:effectLst/>
              <a:uLnTx/>
              <a:uFillTx/>
              <a:latin typeface="+mn-lt"/>
              <a:ea typeface="+mn-ea"/>
              <a:cs typeface="+mn-cs"/>
              <a:sym typeface="Helvetica Light"/>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dvAuto="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8" name="India - Day Two 173.jpg"/>
          <p:cNvPicPr/>
          <p:nvPr/>
        </p:nvPicPr>
        <p:blipFill>
          <a:blip r:embed="rId2" cstate="screen">
            <a:extLst>
              <a:ext uri="{28A0092B-C50C-407E-A947-70E740481C1C}">
                <a14:useLocalDpi xmlns:a14="http://schemas.microsoft.com/office/drawing/2010/main"/>
              </a:ext>
            </a:extLst>
          </a:blip>
          <a:srcRect/>
          <a:stretch>
            <a:fillRect/>
          </a:stretch>
        </p:blipFill>
        <p:spPr>
          <a:xfrm>
            <a:off x="-232975" y="-201613"/>
            <a:ext cx="11842492" cy="14119339"/>
          </a:xfrm>
          <a:prstGeom prst="rect">
            <a:avLst/>
          </a:prstGeom>
          <a:ln w="12700">
            <a:miter lim="400000"/>
          </a:ln>
        </p:spPr>
      </p:pic>
      <p:sp>
        <p:nvSpPr>
          <p:cNvPr id="539" name="Shape 539"/>
          <p:cNvSpPr>
            <a:spLocks noGrp="1"/>
          </p:cNvSpPr>
          <p:nvPr>
            <p:ph type="title"/>
          </p:nvPr>
        </p:nvSpPr>
        <p:spPr>
          <a:xfrm>
            <a:off x="12571565" y="863600"/>
            <a:ext cx="7648348" cy="2006600"/>
          </a:xfrm>
          <a:prstGeom prst="rect">
            <a:avLst/>
          </a:prstGeom>
        </p:spPr>
        <p:txBody>
          <a:body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540" name="Shape 540"/>
          <p:cNvSpPr>
            <a:spLocks noGrp="1"/>
          </p:cNvSpPr>
          <p:nvPr>
            <p:ph type="body" idx="1"/>
          </p:nvPr>
        </p:nvSpPr>
        <p:spPr>
          <a:xfrm>
            <a:off x="12574549" y="2558799"/>
            <a:ext cx="11626571" cy="2367605"/>
          </a:xfrm>
          <a:prstGeom prst="rect">
            <a:avLst/>
          </a:prstGeom>
        </p:spPr>
        <p:txBody>
          <a:bodyPr/>
          <a:lstStyle>
            <a:lvl1pPr marL="755952" indent="-755952">
              <a:defRPr sz="5000"/>
            </a:lvl1pPr>
          </a:lstStyle>
          <a:p>
            <a:pPr lvl="0">
              <a:defRPr sz="1800">
                <a:solidFill>
                  <a:srgbClr val="000000"/>
                </a:solidFill>
              </a:defRPr>
            </a:pPr>
            <a:r>
              <a:rPr lang="sk-SK" sz="5000" dirty="0" smtClean="0">
                <a:solidFill>
                  <a:srgbClr val="FFFFFF"/>
                </a:solidFill>
              </a:rPr>
              <a:t>Znamená to, že len adventisti  7. dňa budú spasení</a:t>
            </a:r>
            <a:r>
              <a:rPr sz="5000" smtClean="0">
                <a:solidFill>
                  <a:srgbClr val="FFFFFF"/>
                </a:solidFill>
              </a:rPr>
              <a:t>?</a:t>
            </a:r>
            <a:endParaRPr sz="5000">
              <a:solidFill>
                <a:srgbClr val="FFFFFF"/>
              </a:solidFill>
            </a:endParaRPr>
          </a:p>
        </p:txBody>
      </p:sp>
      <p:sp>
        <p:nvSpPr>
          <p:cNvPr id="541" name="Shape 541"/>
          <p:cNvSpPr/>
          <p:nvPr/>
        </p:nvSpPr>
        <p:spPr>
          <a:xfrm>
            <a:off x="15995671" y="8026400"/>
            <a:ext cx="3928042" cy="20066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fontScale="85000" lnSpcReduction="10000"/>
          </a:bodyPr>
          <a:lstStyle>
            <a:lvl1pPr algn="l" defTabSz="635634">
              <a:defRPr sz="12474" b="1" i="1" cap="all" spc="1995">
                <a:latin typeface="+mn-lt"/>
                <a:ea typeface="+mn-ea"/>
                <a:cs typeface="+mn-cs"/>
                <a:sym typeface="Helvetica Light"/>
              </a:defRPr>
            </a:lvl1pPr>
          </a:lstStyle>
          <a:p>
            <a:pPr lvl="0">
              <a:defRPr sz="1800" b="0" i="0" cap="none" spc="0">
                <a:solidFill>
                  <a:srgbClr val="000000"/>
                </a:solidFill>
              </a:defRPr>
            </a:pPr>
            <a:r>
              <a:rPr sz="12474" b="1" i="1" cap="all" spc="1995" smtClean="0">
                <a:solidFill>
                  <a:srgbClr val="FFFFFF"/>
                </a:solidFill>
              </a:rPr>
              <a:t>N</a:t>
            </a:r>
            <a:r>
              <a:rPr lang="sk-SK" sz="12474" b="1" i="1" cap="all" spc="1995" dirty="0" smtClean="0">
                <a:solidFill>
                  <a:srgbClr val="FFFFFF"/>
                </a:solidFill>
              </a:rPr>
              <a:t>IE</a:t>
            </a:r>
            <a:r>
              <a:rPr sz="12474" b="1" i="1" cap="all" spc="1995" smtClean="0">
                <a:solidFill>
                  <a:srgbClr val="FFFFFF"/>
                </a:solidFill>
              </a:rPr>
              <a:t>!</a:t>
            </a:r>
            <a:endParaRPr sz="12474" b="1" i="1" cap="all" spc="1995">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541"/>
                                        </p:tgtEl>
                                        <p:attrNameLst>
                                          <p:attrName>style.visibility</p:attrName>
                                        </p:attrNameLst>
                                      </p:cBhvr>
                                      <p:to>
                                        <p:strVal val="visible"/>
                                      </p:to>
                                    </p:set>
                                    <p:anim calcmode="lin" valueType="num">
                                      <p:cBhvr>
                                        <p:cTn id="7" dur="1500" fill="hold"/>
                                        <p:tgtEl>
                                          <p:spTgt spid="541"/>
                                        </p:tgtEl>
                                        <p:attrNameLst>
                                          <p:attrName>ppt_x</p:attrName>
                                        </p:attrNameLst>
                                      </p:cBhvr>
                                      <p:tavLst>
                                        <p:tav tm="0">
                                          <p:val>
                                            <p:strVal val="#ppt_x"/>
                                          </p:val>
                                        </p:tav>
                                        <p:tav tm="100000">
                                          <p:val>
                                            <p:strVal val="#ppt_x"/>
                                          </p:val>
                                        </p:tav>
                                      </p:tavLst>
                                    </p:anim>
                                    <p:anim calcmode="lin" valueType="num">
                                      <p:cBhvr>
                                        <p:cTn id="8" dur="1500" fill="hold"/>
                                        <p:tgtEl>
                                          <p:spTgt spid="54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1" grpId="1" animBg="1" advAuto="0"/>
    </p:bld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43" name="0521094.jpg"/>
          <p:cNvPicPr/>
          <p:nvPr/>
        </p:nvPicPr>
        <p:blipFill>
          <a:blip r:embed="rId3">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47" name="0521092.jpg"/>
          <p:cNvPicPr/>
          <p:nvPr/>
        </p:nvPicPr>
        <p:blipFill>
          <a:blip r:embed="rId3">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51" name="0521093.jpg"/>
          <p:cNvPicPr/>
          <p:nvPr/>
        </p:nvPicPr>
        <p:blipFill>
          <a:blip r:embed="rId2">
            <a:extLst/>
          </a:blip>
          <a:stretch>
            <a:fillRect/>
          </a:stretch>
        </p:blipFill>
        <p:spPr>
          <a:xfrm>
            <a:off x="3048000" y="0"/>
            <a:ext cx="18288000" cy="13716000"/>
          </a:xfrm>
          <a:prstGeom prst="rect">
            <a:avLst/>
          </a:prstGeom>
          <a:ln w="12700">
            <a:miter lim="400000"/>
          </a:ln>
        </p:spPr>
      </p:pic>
      <p:sp>
        <p:nvSpPr>
          <p:cNvPr id="3" name="Shape 536"/>
          <p:cNvSpPr/>
          <p:nvPr/>
        </p:nvSpPr>
        <p:spPr>
          <a:xfrm>
            <a:off x="7132320" y="8321040"/>
            <a:ext cx="11978639"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Stôl , na ktorom sa prepisovala Biblia</a:t>
            </a:r>
            <a:endParaRPr sz="5400">
              <a:solidFill>
                <a:srgbClr val="FFFFFF"/>
              </a:solidFill>
            </a:endParaRPr>
          </a:p>
        </p:txBody>
      </p:sp>
    </p:spTree>
  </p:cSld>
  <p:clrMapOvr>
    <a:masterClrMapping/>
  </p:clrMapOvr>
  <p:transition spd="slow">
    <p:dissolve/>
  </p:transition>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53" name="0521096.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55" name="0521095.jpg"/>
          <p:cNvPicPr/>
          <p:nvPr/>
        </p:nvPicPr>
        <p:blipFill>
          <a:blip r:embed="rId2">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57" name="0521098.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59" name="0521097.jpg"/>
          <p:cNvPicPr/>
          <p:nvPr/>
        </p:nvPicPr>
        <p:blipFill>
          <a:blip r:embed="rId2">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61" name="0521101.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63" name="0521102.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65" name="0521099.jpg"/>
          <p:cNvPicPr/>
          <p:nvPr/>
        </p:nvPicPr>
        <p:blipFill>
          <a:blip r:embed="rId2">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67" name="0521103.jpg"/>
          <p:cNvPicPr/>
          <p:nvPr/>
        </p:nvPicPr>
        <p:blipFill>
          <a:blip r:embed="rId2">
            <a:extLst/>
          </a:blip>
          <a:stretch>
            <a:fillRect/>
          </a:stretch>
        </p:blipFill>
        <p:spPr>
          <a:xfrm>
            <a:off x="3048000" y="0"/>
            <a:ext cx="18288000" cy="13716000"/>
          </a:xfrm>
          <a:prstGeom prst="rect">
            <a:avLst/>
          </a:prstGeom>
          <a:ln w="12700">
            <a:miter lim="400000"/>
          </a:ln>
        </p:spPr>
      </p:pic>
      <p:sp>
        <p:nvSpPr>
          <p:cNvPr id="3" name="Shape 536"/>
          <p:cNvSpPr/>
          <p:nvPr/>
        </p:nvSpPr>
        <p:spPr>
          <a:xfrm>
            <a:off x="4480560" y="518160"/>
            <a:ext cx="14173199"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Svetlo pravdy preniká do tmy</a:t>
            </a:r>
            <a:endParaRPr sz="5400">
              <a:solidFill>
                <a:srgbClr val="FFFFFF"/>
              </a:solidFill>
            </a:endParaRPr>
          </a:p>
        </p:txBody>
      </p:sp>
    </p:spTree>
  </p:cSld>
  <p:clrMapOvr>
    <a:masterClrMapping/>
  </p:clrMapOvr>
  <p:transition spd="slow">
    <p:dissolve/>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 name="Shape 487"/>
          <p:cNvSpPr/>
          <p:nvPr/>
        </p:nvSpPr>
        <p:spPr>
          <a:xfrm>
            <a:off x="12364632" y="2876188"/>
            <a:ext cx="10404526" cy="483435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Ale </a:t>
            </a:r>
            <a:r>
              <a:rPr lang="sk-SK" sz="5400" dirty="0" smtClean="0">
                <a:solidFill>
                  <a:schemeClr val="tx1"/>
                </a:solidFill>
              </a:rPr>
              <a:t>cesta</a:t>
            </a:r>
            <a:r>
              <a:rPr lang="en-US" sz="5400" dirty="0" smtClean="0">
                <a:solidFill>
                  <a:schemeClr val="tx1"/>
                </a:solidFill>
              </a:rPr>
              <a:t> </a:t>
            </a:r>
            <a:r>
              <a:rPr lang="en-US" sz="5400" dirty="0" err="1" smtClean="0">
                <a:solidFill>
                  <a:schemeClr val="tx1"/>
                </a:solidFill>
              </a:rPr>
              <a:t>sprav</a:t>
            </a:r>
            <a:r>
              <a:rPr lang="sk-SK" sz="5400" dirty="0" smtClean="0">
                <a:solidFill>
                  <a:schemeClr val="tx1"/>
                </a:solidFill>
              </a:rPr>
              <a:t>o</a:t>
            </a:r>
            <a:r>
              <a:rPr lang="en-US" sz="5400" dirty="0" err="1" smtClean="0">
                <a:solidFill>
                  <a:schemeClr val="tx1"/>
                </a:solidFill>
              </a:rPr>
              <a:t>dlivých</a:t>
            </a:r>
            <a:r>
              <a:rPr lang="en-US" sz="5400" dirty="0" smtClean="0">
                <a:solidFill>
                  <a:schemeClr val="tx1"/>
                </a:solidFill>
              </a:rPr>
              <a:t> je </a:t>
            </a:r>
            <a:r>
              <a:rPr lang="en-US" sz="5400" dirty="0" err="1" smtClean="0">
                <a:solidFill>
                  <a:schemeClr val="tx1"/>
                </a:solidFill>
              </a:rPr>
              <a:t>ako</a:t>
            </a:r>
            <a:r>
              <a:rPr lang="en-US" sz="5400" dirty="0" smtClean="0">
                <a:solidFill>
                  <a:schemeClr val="tx1"/>
                </a:solidFill>
              </a:rPr>
              <a:t> </a:t>
            </a:r>
            <a:r>
              <a:rPr lang="en-US" sz="5400" dirty="0" err="1" smtClean="0">
                <a:solidFill>
                  <a:schemeClr val="tx1"/>
                </a:solidFill>
              </a:rPr>
              <a:t>jasné</a:t>
            </a:r>
            <a:r>
              <a:rPr lang="en-US" sz="5400" dirty="0" smtClean="0">
                <a:solidFill>
                  <a:schemeClr val="tx1"/>
                </a:solidFill>
              </a:rPr>
              <a:t> </a:t>
            </a:r>
            <a:r>
              <a:rPr lang="en-US" sz="5400" dirty="0" err="1" smtClean="0">
                <a:solidFill>
                  <a:schemeClr val="tx1"/>
                </a:solidFill>
              </a:rPr>
              <a:t>svetlo</a:t>
            </a:r>
            <a:r>
              <a:rPr lang="en-US" sz="5400" dirty="0" smtClean="0">
                <a:solidFill>
                  <a:schemeClr val="tx1"/>
                </a:solidFill>
              </a:rPr>
              <a:t> </a:t>
            </a:r>
            <a:r>
              <a:rPr lang="en-US" sz="5400" dirty="0" err="1" smtClean="0">
                <a:solidFill>
                  <a:schemeClr val="tx1"/>
                </a:solidFill>
              </a:rPr>
              <a:t>rána</a:t>
            </a:r>
            <a:r>
              <a:rPr lang="en-US" sz="5400" dirty="0" smtClean="0">
                <a:solidFill>
                  <a:schemeClr val="tx1"/>
                </a:solidFill>
              </a:rPr>
              <a:t>, </a:t>
            </a:r>
            <a:r>
              <a:rPr lang="en-US" sz="5400" dirty="0" err="1" smtClean="0">
                <a:solidFill>
                  <a:schemeClr val="tx1"/>
                </a:solidFill>
              </a:rPr>
              <a:t>ktoré</a:t>
            </a:r>
            <a:r>
              <a:rPr lang="en-US" sz="5400" dirty="0" smtClean="0">
                <a:solidFill>
                  <a:schemeClr val="tx1"/>
                </a:solidFill>
              </a:rPr>
              <a:t> </a:t>
            </a:r>
            <a:r>
              <a:rPr lang="en-US" sz="5400" dirty="0" err="1" smtClean="0">
                <a:solidFill>
                  <a:schemeClr val="tx1"/>
                </a:solidFill>
              </a:rPr>
              <a:t>svieti</a:t>
            </a:r>
            <a:r>
              <a:rPr lang="en-US" sz="5400" dirty="0" smtClean="0">
                <a:solidFill>
                  <a:schemeClr val="tx1"/>
                </a:solidFill>
              </a:rPr>
              <a:t> </a:t>
            </a:r>
            <a:r>
              <a:rPr lang="en-US" sz="5400" dirty="0" err="1" smtClean="0">
                <a:solidFill>
                  <a:schemeClr val="tx1"/>
                </a:solidFill>
              </a:rPr>
              <a:t>viac</a:t>
            </a:r>
            <a:r>
              <a:rPr lang="en-US" sz="5400" dirty="0" smtClean="0">
                <a:solidFill>
                  <a:schemeClr val="tx1"/>
                </a:solidFill>
              </a:rPr>
              <a:t> a </a:t>
            </a:r>
            <a:r>
              <a:rPr lang="en-US" sz="5400" dirty="0" err="1" smtClean="0">
                <a:solidFill>
                  <a:schemeClr val="tx1"/>
                </a:solidFill>
              </a:rPr>
              <a:t>viac</a:t>
            </a:r>
            <a:r>
              <a:rPr lang="en-US" sz="5400" dirty="0" smtClean="0">
                <a:solidFill>
                  <a:schemeClr val="tx1"/>
                </a:solidFill>
              </a:rPr>
              <a:t>, </a:t>
            </a:r>
            <a:r>
              <a:rPr lang="sk-SK" sz="5400" dirty="0" smtClean="0">
                <a:solidFill>
                  <a:schemeClr val="tx1"/>
                </a:solidFill>
              </a:rPr>
              <a:t>až do bieleho dňa</a:t>
            </a:r>
            <a:r>
              <a:rPr sz="5000" smtClean="0">
                <a:solidFill>
                  <a:srgbClr val="FFFFFF"/>
                </a:solidFill>
              </a:rPr>
              <a:t>.”</a:t>
            </a:r>
            <a:endParaRPr sz="5000">
              <a:solidFill>
                <a:srgbClr val="FFFFFF"/>
              </a:solidFill>
            </a:endParaRPr>
          </a:p>
        </p:txBody>
      </p:sp>
      <p:sp>
        <p:nvSpPr>
          <p:cNvPr id="488" name="Shape 488"/>
          <p:cNvSpPr/>
          <p:nvPr/>
        </p:nvSpPr>
        <p:spPr>
          <a:xfrm>
            <a:off x="11976711" y="7581900"/>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Príslovie</a:t>
            </a:r>
            <a:r>
              <a:rPr sz="3200" cap="all" spc="512" smtClean="0">
                <a:solidFill>
                  <a:srgbClr val="FFFFFF"/>
                </a:solidFill>
              </a:rPr>
              <a:t> 4:1</a:t>
            </a:r>
            <a:r>
              <a:rPr lang="sk-SK" sz="3200" cap="all" spc="512" dirty="0" smtClean="0">
                <a:solidFill>
                  <a:srgbClr val="FFFFFF"/>
                </a:solidFill>
              </a:rPr>
              <a:t>8</a:t>
            </a:r>
            <a:endParaRPr sz="3200" cap="all" spc="512">
              <a:solidFill>
                <a:srgbClr val="FFFFFF"/>
              </a:solidFill>
            </a:endParaRPr>
          </a:p>
        </p:txBody>
      </p:sp>
      <p:pic>
        <p:nvPicPr>
          <p:cNvPr id="3074" name="Picture 2"/>
          <p:cNvPicPr>
            <a:picLocks noChangeAspect="1" noChangeArrowheads="1"/>
          </p:cNvPicPr>
          <p:nvPr/>
        </p:nvPicPr>
        <p:blipFill>
          <a:blip r:embed="rId2"/>
          <a:srcRect/>
          <a:stretch>
            <a:fillRect/>
          </a:stretch>
        </p:blipFill>
        <p:spPr bwMode="auto">
          <a:xfrm>
            <a:off x="500544" y="0"/>
            <a:ext cx="9039695" cy="13658850"/>
          </a:xfrm>
          <a:prstGeom prst="rect">
            <a:avLst/>
          </a:prstGeom>
          <a:noFill/>
          <a:ln w="9525">
            <a:noFill/>
            <a:miter lim="800000"/>
            <a:headEnd/>
            <a:tailEnd/>
          </a:ln>
          <a:effectLst/>
        </p:spPr>
      </p:pic>
    </p:spTree>
  </p:cSld>
  <p:clrMapOvr>
    <a:masterClrMapping/>
  </p:clrMapOvr>
  <p:transition spd="med">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p:tmAbs val="0"/>
                                  </p:iterate>
                                  <p:childTnLst>
                                    <p:set>
                                      <p:cBhvr>
                                        <p:cTn id="6" fill="hold"/>
                                        <p:tgtEl>
                                          <p:spTgt spid="487"/>
                                        </p:tgtEl>
                                        <p:attrNameLst>
                                          <p:attrName>style.visibility</p:attrName>
                                        </p:attrNameLst>
                                      </p:cBhvr>
                                      <p:to>
                                        <p:strVal val="visible"/>
                                      </p:to>
                                    </p:set>
                                    <p:animEffect transition="in" filter="dissolve">
                                      <p:cBhvr>
                                        <p:cTn id="7" dur="1000"/>
                                        <p:tgtEl>
                                          <p:spTgt spid="487"/>
                                        </p:tgtEl>
                                      </p:cBhvr>
                                    </p:animEffect>
                                  </p:childTnLst>
                                </p:cTn>
                              </p:par>
                            </p:childTnLst>
                          </p:cTn>
                        </p:par>
                        <p:par>
                          <p:cTn id="8" fill="hold">
                            <p:stCondLst>
                              <p:cond delay="1000"/>
                            </p:stCondLst>
                            <p:childTnLst>
                              <p:par>
                                <p:cTn id="9" presetID="9" presetClass="entr" presetSubtype="0" fill="hold" grpId="0" nodeType="afterEffect">
                                  <p:stCondLst>
                                    <p:cond delay="0"/>
                                  </p:stCondLst>
                                  <p:iterate>
                                    <p:tmAbs val="0"/>
                                  </p:iterate>
                                  <p:childTnLst>
                                    <p:set>
                                      <p:cBhvr>
                                        <p:cTn id="10" fill="hold"/>
                                        <p:tgtEl>
                                          <p:spTgt spid="488"/>
                                        </p:tgtEl>
                                        <p:attrNameLst>
                                          <p:attrName>style.visibility</p:attrName>
                                        </p:attrNameLst>
                                      </p:cBhvr>
                                      <p:to>
                                        <p:strVal val="visible"/>
                                      </p:to>
                                    </p:set>
                                    <p:animEffect transition="in" filter="dissolve">
                                      <p:cBhvr>
                                        <p:cTn id="11" dur="1000"/>
                                        <p:tgtEl>
                                          <p:spTgt spid="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7" grpId="0" animBg="1" advAuto="0"/>
      <p:bldP spid="488" grpId="0" animBg="1" advAuto="0"/>
    </p:bld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71" name="0521106.jpg"/>
          <p:cNvPicPr/>
          <p:nvPr/>
        </p:nvPicPr>
        <p:blipFill>
          <a:blip r:embed="rId2">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73" name="0521108.jpg"/>
          <p:cNvPicPr/>
          <p:nvPr/>
        </p:nvPicPr>
        <p:blipFill>
          <a:blip r:embed="rId2">
            <a:extLst/>
          </a:blip>
          <a:stretch>
            <a:fillRect/>
          </a:stretch>
        </p:blipFill>
        <p:spPr>
          <a:xfrm>
            <a:off x="3048000" y="0"/>
            <a:ext cx="18288000" cy="13716000"/>
          </a:xfrm>
          <a:prstGeom prst="rect">
            <a:avLst/>
          </a:prstGeom>
          <a:ln w="12700">
            <a:miter lim="400000"/>
          </a:ln>
        </p:spPr>
      </p:pic>
      <p:sp>
        <p:nvSpPr>
          <p:cNvPr id="5"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75" name="0521111.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77" name="0521112.jpg"/>
          <p:cNvPicPr/>
          <p:nvPr/>
        </p:nvPicPr>
        <p:blipFill>
          <a:blip r:embed="rId2">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79" name="0521113.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81" name="0521114.jpg"/>
          <p:cNvPicPr/>
          <p:nvPr/>
        </p:nvPicPr>
        <p:blipFill>
          <a:blip r:embed="rId2">
            <a:extLst/>
          </a:blip>
          <a:stretch>
            <a:fillRect/>
          </a:stretch>
        </p:blipFill>
        <p:spPr>
          <a:xfrm>
            <a:off x="3048000" y="0"/>
            <a:ext cx="18288000" cy="13716000"/>
          </a:xfrm>
          <a:prstGeom prst="rect">
            <a:avLst/>
          </a:prstGeom>
          <a:ln w="12700">
            <a:miter lim="400000"/>
          </a:ln>
        </p:spPr>
      </p:pic>
      <p:sp>
        <p:nvSpPr>
          <p:cNvPr id="4"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Tree>
  </p:cSld>
  <p:clrMapOvr>
    <a:masterClrMapping/>
  </p:clrMapOvr>
  <p:transition spd="slow">
    <p:dissolve/>
  </p:transition>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83" name="0521115.jpg"/>
          <p:cNvPicPr/>
          <p:nvPr/>
        </p:nvPicPr>
        <p:blipFill>
          <a:blip r:embed="rId2">
            <a:extLst/>
          </a:blip>
          <a:stretch>
            <a:fillRect/>
          </a:stretch>
        </p:blipFill>
        <p:spPr>
          <a:xfrm>
            <a:off x="3048000" y="0"/>
            <a:ext cx="18288000" cy="13716000"/>
          </a:xfrm>
          <a:prstGeom prst="rect">
            <a:avLst/>
          </a:prstGeom>
          <a:ln w="12700">
            <a:miter lim="400000"/>
          </a:ln>
        </p:spPr>
      </p:pic>
    </p:spTree>
  </p:cSld>
  <p:clrMapOvr>
    <a:masterClrMapping/>
  </p:clrMapOvr>
  <p:transition spd="slow">
    <p:dissolve/>
  </p:transition>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585" name="0521116.jpg"/>
          <p:cNvPicPr/>
          <p:nvPr/>
        </p:nvPicPr>
        <p:blipFill>
          <a:blip r:embed="rId2">
            <a:extLst/>
          </a:blip>
          <a:stretch>
            <a:fillRect/>
          </a:stretch>
        </p:blipFill>
        <p:spPr>
          <a:xfrm>
            <a:off x="3048000" y="0"/>
            <a:ext cx="18288000" cy="13716000"/>
          </a:xfrm>
          <a:prstGeom prst="rect">
            <a:avLst/>
          </a:prstGeom>
          <a:ln w="12700">
            <a:miter lim="400000"/>
          </a:ln>
        </p:spPr>
      </p:pic>
      <p:sp>
        <p:nvSpPr>
          <p:cNvPr id="3" name="Shape 536"/>
          <p:cNvSpPr/>
          <p:nvPr/>
        </p:nvSpPr>
        <p:spPr>
          <a:xfrm>
            <a:off x="11369041" y="8412480"/>
            <a:ext cx="9570720" cy="273260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Ježišova viera</a:t>
            </a:r>
            <a:endParaRPr sz="5400">
              <a:solidFill>
                <a:srgbClr val="FFFFFF"/>
              </a:solidFill>
            </a:endParaRPr>
          </a:p>
        </p:txBody>
      </p:sp>
      <p:sp>
        <p:nvSpPr>
          <p:cNvPr id="4" name="Shape 536"/>
          <p:cNvSpPr/>
          <p:nvPr/>
        </p:nvSpPr>
        <p:spPr>
          <a:xfrm>
            <a:off x="5486401" y="365760"/>
            <a:ext cx="9570720" cy="126956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defTabSz="800735">
              <a:spcBef>
                <a:spcPts val="5700"/>
              </a:spcBef>
              <a:defRPr sz="4850">
                <a:latin typeface="+mn-lt"/>
                <a:ea typeface="+mn-ea"/>
                <a:cs typeface="+mn-cs"/>
                <a:sym typeface="Helvetica Light"/>
              </a:defRPr>
            </a:lvl1pPr>
          </a:lstStyle>
          <a:p>
            <a:pPr lvl="0">
              <a:defRPr sz="1800">
                <a:solidFill>
                  <a:srgbClr val="000000"/>
                </a:solidFill>
              </a:defRPr>
            </a:pPr>
            <a:r>
              <a:rPr lang="sk-SK" sz="5400" dirty="0" smtClean="0">
                <a:solidFill>
                  <a:srgbClr val="FFFFFF"/>
                </a:solidFill>
              </a:rPr>
              <a:t>Boží ľud času konca</a:t>
            </a:r>
            <a:endParaRPr sz="5400">
              <a:solidFill>
                <a:srgbClr val="FFFFFF"/>
              </a:solidFill>
            </a:endParaRPr>
          </a:p>
        </p:txBody>
      </p:sp>
    </p:spTree>
  </p:cSld>
  <p:clrMapOvr>
    <a:masterClrMapping/>
  </p:clrMapOvr>
  <p:transition spd="slow">
    <p:dissolve/>
  </p:transition>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srcRect/>
          <a:stretch>
            <a:fillRect/>
          </a:stretch>
        </p:blipFill>
        <p:spPr bwMode="auto">
          <a:xfrm>
            <a:off x="4249103" y="554354"/>
            <a:ext cx="15227617" cy="12660022"/>
          </a:xfrm>
          <a:prstGeom prst="rect">
            <a:avLst/>
          </a:prstGeom>
          <a:noFill/>
          <a:ln w="9525">
            <a:noFill/>
            <a:miter lim="800000"/>
            <a:headEnd/>
            <a:tailEnd/>
          </a:ln>
          <a:effectLst/>
        </p:spPr>
      </p:pic>
    </p:spTree>
  </p:cSld>
  <p:clrMapOvr>
    <a:masterClrMapping/>
  </p:clrMapOvr>
  <p:transition spd="slow">
    <p:dissolve/>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5" name="Bible in Hand_18138913.jpg"/>
          <p:cNvPicPr/>
          <p:nvPr/>
        </p:nvPicPr>
        <p:blipFill>
          <a:blip r:embed="rId2" cstate="screen">
            <a:alphaModFix amt="15493"/>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336" name="Shape 336"/>
          <p:cNvSpPr/>
          <p:nvPr/>
        </p:nvSpPr>
        <p:spPr>
          <a:xfrm>
            <a:off x="1899159" y="3901440"/>
            <a:ext cx="19365517" cy="82296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Autofit/>
          </a:bodyPr>
          <a:lstStyle/>
          <a:p>
            <a:pPr marL="482600" lvl="0" indent="-482600" algn="l">
              <a:lnSpc>
                <a:spcPct val="200000"/>
              </a:lnSpc>
              <a:buSzPct val="90000"/>
              <a:buChar char="•"/>
              <a:defRPr sz="1800">
                <a:solidFill>
                  <a:srgbClr val="000000"/>
                </a:solidFill>
              </a:defRPr>
            </a:pPr>
            <a:r>
              <a:rPr lang="sk-SK" sz="5400" cap="all" spc="608" dirty="0" smtClean="0">
                <a:solidFill>
                  <a:srgbClr val="FFFFFF"/>
                </a:solidFill>
                <a:latin typeface="+mn-lt"/>
                <a:ea typeface="+mn-ea"/>
                <a:cs typeface="+mn-cs"/>
                <a:sym typeface="Helvetica Light"/>
              </a:rPr>
              <a:t>Božia Autorita</a:t>
            </a:r>
            <a:endParaRPr sz="54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5400" cap="all" spc="608" dirty="0" smtClean="0">
                <a:solidFill>
                  <a:srgbClr val="FFFFFF"/>
                </a:solidFill>
                <a:latin typeface="+mn-lt"/>
                <a:ea typeface="+mn-ea"/>
                <a:cs typeface="+mn-cs"/>
                <a:sym typeface="Helvetica Light"/>
              </a:rPr>
              <a:t>Božie Slovo</a:t>
            </a:r>
            <a:endParaRPr sz="54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5400" cap="all" spc="608" dirty="0" smtClean="0">
                <a:solidFill>
                  <a:srgbClr val="FFFFFF"/>
                </a:solidFill>
                <a:latin typeface="+mn-lt"/>
                <a:ea typeface="+mn-ea"/>
                <a:cs typeface="+mn-cs"/>
                <a:sym typeface="Helvetica Light"/>
              </a:rPr>
              <a:t>Božia Láska</a:t>
            </a:r>
            <a:endParaRPr sz="54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5400" cap="all" spc="608" dirty="0" smtClean="0">
                <a:solidFill>
                  <a:srgbClr val="FFFFFF"/>
                </a:solidFill>
                <a:latin typeface="+mn-lt"/>
                <a:ea typeface="+mn-ea"/>
                <a:cs typeface="+mn-cs"/>
                <a:sym typeface="Helvetica Light"/>
              </a:rPr>
              <a:t>Boží Zákon</a:t>
            </a:r>
            <a:endParaRPr sz="5400" cap="all" spc="608">
              <a:solidFill>
                <a:srgbClr val="FFFFFF"/>
              </a:solidFill>
              <a:latin typeface="+mn-lt"/>
              <a:ea typeface="+mn-ea"/>
              <a:cs typeface="+mn-cs"/>
              <a:sym typeface="Helvetica Light"/>
            </a:endParaRPr>
          </a:p>
          <a:p>
            <a:pPr marL="482600" lvl="0" indent="-482600" algn="l">
              <a:lnSpc>
                <a:spcPct val="200000"/>
              </a:lnSpc>
              <a:buSzPct val="90000"/>
              <a:buChar char="•"/>
              <a:defRPr sz="1800">
                <a:solidFill>
                  <a:srgbClr val="000000"/>
                </a:solidFill>
              </a:defRPr>
            </a:pPr>
            <a:r>
              <a:rPr lang="sk-SK" sz="5400" cap="all" spc="608" dirty="0" smtClean="0">
                <a:solidFill>
                  <a:srgbClr val="FFFFFF"/>
                </a:solidFill>
                <a:latin typeface="+mn-lt"/>
                <a:ea typeface="+mn-ea"/>
                <a:cs typeface="+mn-cs"/>
                <a:sym typeface="Helvetica Light"/>
              </a:rPr>
              <a:t>Božie Učenie</a:t>
            </a:r>
            <a:endParaRPr sz="5400" cap="all" spc="608">
              <a:solidFill>
                <a:srgbClr val="FFFFFF"/>
              </a:solidFill>
              <a:latin typeface="+mn-lt"/>
              <a:ea typeface="+mn-ea"/>
              <a:cs typeface="+mn-cs"/>
              <a:sym typeface="Helvetica Light"/>
            </a:endParaRPr>
          </a:p>
        </p:txBody>
      </p:sp>
      <p:sp>
        <p:nvSpPr>
          <p:cNvPr id="337" name="Shape 337"/>
          <p:cNvSpPr>
            <a:spLocks noGrp="1"/>
          </p:cNvSpPr>
          <p:nvPr>
            <p:ph type="title" idx="4294967295"/>
          </p:nvPr>
        </p:nvSpPr>
        <p:spPr>
          <a:xfrm>
            <a:off x="6502684" y="1436208"/>
            <a:ext cx="11378632" cy="1806836"/>
          </a:xfrm>
          <a:prstGeom prst="rect">
            <a:avLst/>
          </a:prstGeom>
        </p:spPr>
        <p:txBody>
          <a:bodyPr lIns="0" tIns="0" rIns="0" bIns="0" anchor="t">
            <a:normAutofit/>
          </a:bodyPr>
          <a:lstStyle>
            <a:lvl1pPr marL="0" marR="0" defTabSz="800735">
              <a:defRPr sz="5626" cap="all" spc="900">
                <a:solidFill>
                  <a:srgbClr val="FFFFFF"/>
                </a:solidFill>
                <a:uFillTx/>
                <a:latin typeface="+mn-lt"/>
                <a:ea typeface="+mn-ea"/>
                <a:cs typeface="+mn-cs"/>
                <a:sym typeface="Helvetica Light"/>
              </a:defRPr>
            </a:lvl1pPr>
          </a:lstStyle>
          <a:p>
            <a:pPr lvl="0">
              <a:defRPr sz="1800" cap="none" spc="0">
                <a:solidFill>
                  <a:srgbClr val="000000"/>
                </a:solidFill>
              </a:defRPr>
            </a:pPr>
            <a:r>
              <a:rPr lang="sk-SK" sz="5626" cap="all" spc="900" dirty="0" smtClean="0">
                <a:solidFill>
                  <a:srgbClr val="FFFFFF"/>
                </a:solidFill>
              </a:rPr>
              <a:t>Základ božského systému</a:t>
            </a:r>
            <a:r>
              <a:rPr sz="5626" cap="all" spc="900" smtClean="0">
                <a:solidFill>
                  <a:srgbClr val="FFFFFF"/>
                </a:solidFill>
              </a:rPr>
              <a:t>:</a:t>
            </a:r>
            <a:endParaRPr sz="5626" cap="all" spc="900">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p:tmAbs val="0"/>
                                  </p:iterate>
                                  <p:childTnLst>
                                    <p:set>
                                      <p:cBhvr>
                                        <p:cTn id="6" fill="hold"/>
                                        <p:tgtEl>
                                          <p:spTgt spid="337"/>
                                        </p:tgtEl>
                                        <p:attrNameLst>
                                          <p:attrName>style.visibility</p:attrName>
                                        </p:attrNameLst>
                                      </p:cBhvr>
                                      <p:to>
                                        <p:strVal val="visible"/>
                                      </p:to>
                                    </p:set>
                                    <p:animEffect transition="in" filter="wipe(left)">
                                      <p:cBhvr>
                                        <p:cTn id="7" dur="1500"/>
                                        <p:tgtEl>
                                          <p:spTgt spid="337"/>
                                        </p:tgtEl>
                                      </p:cBhvr>
                                    </p:animEffect>
                                  </p:childTnLst>
                                </p:cTn>
                              </p:par>
                            </p:childTnLst>
                          </p:cTn>
                        </p:par>
                        <p:par>
                          <p:cTn id="8" fill="hold">
                            <p:stCondLst>
                              <p:cond delay="1500"/>
                            </p:stCondLst>
                            <p:childTnLst>
                              <p:par>
                                <p:cTn id="9" presetID="23" presetClass="entr" presetSubtype="32" fill="hold" grpId="0" nodeType="afterEffect">
                                  <p:stCondLst>
                                    <p:cond delay="0"/>
                                  </p:stCondLst>
                                  <p:iterate>
                                    <p:tmAbs val="0"/>
                                  </p:iterate>
                                  <p:childTnLst>
                                    <p:set>
                                      <p:cBhvr>
                                        <p:cTn id="10" fill="hold"/>
                                        <p:tgtEl>
                                          <p:spTgt spid="336">
                                            <p:bg/>
                                          </p:spTgt>
                                        </p:tgtEl>
                                        <p:attrNameLst>
                                          <p:attrName>style.visibility</p:attrName>
                                        </p:attrNameLst>
                                      </p:cBhvr>
                                      <p:to>
                                        <p:strVal val="visible"/>
                                      </p:to>
                                    </p:set>
                                    <p:anim calcmode="lin" valueType="num">
                                      <p:cBhvr>
                                        <p:cTn id="11" dur="1000" fill="hold"/>
                                        <p:tgtEl>
                                          <p:spTgt spid="336">
                                            <p:bg/>
                                          </p:spTgt>
                                        </p:tgtEl>
                                        <p:attrNameLst>
                                          <p:attrName>ppt_w</p:attrName>
                                        </p:attrNameLst>
                                      </p:cBhvr>
                                      <p:tavLst>
                                        <p:tav tm="0">
                                          <p:val>
                                            <p:fltVal val="0"/>
                                          </p:val>
                                        </p:tav>
                                        <p:tav tm="100000">
                                          <p:val>
                                            <p:strVal val="#ppt_w"/>
                                          </p:val>
                                        </p:tav>
                                      </p:tavLst>
                                    </p:anim>
                                    <p:anim calcmode="lin" valueType="num">
                                      <p:cBhvr>
                                        <p:cTn id="12" dur="1000" fill="hold"/>
                                        <p:tgtEl>
                                          <p:spTgt spid="336">
                                            <p:bg/>
                                          </p:spTgt>
                                        </p:tgtEl>
                                        <p:attrNameLst>
                                          <p:attrName>ppt_h</p:attrName>
                                        </p:attrNameLst>
                                      </p:cBhvr>
                                      <p:tavLst>
                                        <p:tav tm="0">
                                          <p:val>
                                            <p:fltVal val="0"/>
                                          </p:val>
                                        </p:tav>
                                        <p:tav tm="100000">
                                          <p:val>
                                            <p:strVal val="#ppt_h"/>
                                          </p:val>
                                        </p:tav>
                                      </p:tavLst>
                                    </p:anim>
                                  </p:childTnLst>
                                </p:cTn>
                              </p:par>
                              <p:par>
                                <p:cTn id="13" presetID="23" presetClass="entr" presetSubtype="32" fill="hold" grpId="0">
                                  <p:stCondLst>
                                    <p:cond delay="0"/>
                                  </p:stCondLst>
                                  <p:iterate>
                                    <p:tmAbs val="0"/>
                                  </p:iterate>
                                  <p:childTnLst>
                                    <p:set>
                                      <p:cBhvr>
                                        <p:cTn id="14" fill="hold"/>
                                        <p:tgtEl>
                                          <p:spTgt spid="336">
                                            <p:txEl>
                                              <p:pRg st="0" end="0"/>
                                            </p:txEl>
                                          </p:spTgt>
                                        </p:tgtEl>
                                        <p:attrNameLst>
                                          <p:attrName>style.visibility</p:attrName>
                                        </p:attrNameLst>
                                      </p:cBhvr>
                                      <p:to>
                                        <p:strVal val="visible"/>
                                      </p:to>
                                    </p:set>
                                    <p:anim calcmode="lin" valueType="num">
                                      <p:cBhvr>
                                        <p:cTn id="15" dur="1000" fill="hold"/>
                                        <p:tgtEl>
                                          <p:spTgt spid="336">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36">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2500"/>
                            </p:stCondLst>
                            <p:childTnLst>
                              <p:par>
                                <p:cTn id="18" presetID="23" presetClass="entr" presetSubtype="32" fill="hold" grpId="0" nodeType="afterEffect">
                                  <p:stCondLst>
                                    <p:cond delay="0"/>
                                  </p:stCondLst>
                                  <p:iterate>
                                    <p:tmAbs val="0"/>
                                  </p:iterate>
                                  <p:childTnLst>
                                    <p:set>
                                      <p:cBhvr>
                                        <p:cTn id="19" fill="hold"/>
                                        <p:tgtEl>
                                          <p:spTgt spid="336">
                                            <p:txEl>
                                              <p:pRg st="1" end="1"/>
                                            </p:txEl>
                                          </p:spTgt>
                                        </p:tgtEl>
                                        <p:attrNameLst>
                                          <p:attrName>style.visibility</p:attrName>
                                        </p:attrNameLst>
                                      </p:cBhvr>
                                      <p:to>
                                        <p:strVal val="visible"/>
                                      </p:to>
                                    </p:set>
                                    <p:anim calcmode="lin" valueType="num">
                                      <p:cBhvr>
                                        <p:cTn id="20" dur="1000" fill="hold"/>
                                        <p:tgtEl>
                                          <p:spTgt spid="336">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36">
                                            <p:txEl>
                                              <p:pRg st="1" end="1"/>
                                            </p:txEl>
                                          </p:spTgt>
                                        </p:tgtEl>
                                        <p:attrNameLst>
                                          <p:attrName>ppt_h</p:attrName>
                                        </p:attrNameLst>
                                      </p:cBhvr>
                                      <p:tavLst>
                                        <p:tav tm="0">
                                          <p:val>
                                            <p:fltVal val="0"/>
                                          </p:val>
                                        </p:tav>
                                        <p:tav tm="100000">
                                          <p:val>
                                            <p:strVal val="#ppt_h"/>
                                          </p:val>
                                        </p:tav>
                                      </p:tavLst>
                                    </p:anim>
                                  </p:childTnLst>
                                </p:cTn>
                              </p:par>
                            </p:childTnLst>
                          </p:cTn>
                        </p:par>
                        <p:par>
                          <p:cTn id="22" fill="hold">
                            <p:stCondLst>
                              <p:cond delay="3500"/>
                            </p:stCondLst>
                            <p:childTnLst>
                              <p:par>
                                <p:cTn id="23" presetID="23" presetClass="entr" presetSubtype="32" fill="hold" grpId="0" nodeType="afterEffect">
                                  <p:stCondLst>
                                    <p:cond delay="0"/>
                                  </p:stCondLst>
                                  <p:iterate>
                                    <p:tmAbs val="0"/>
                                  </p:iterate>
                                  <p:childTnLst>
                                    <p:set>
                                      <p:cBhvr>
                                        <p:cTn id="24" fill="hold"/>
                                        <p:tgtEl>
                                          <p:spTgt spid="336">
                                            <p:txEl>
                                              <p:pRg st="2" end="2"/>
                                            </p:txEl>
                                          </p:spTgt>
                                        </p:tgtEl>
                                        <p:attrNameLst>
                                          <p:attrName>style.visibility</p:attrName>
                                        </p:attrNameLst>
                                      </p:cBhvr>
                                      <p:to>
                                        <p:strVal val="visible"/>
                                      </p:to>
                                    </p:set>
                                    <p:anim calcmode="lin" valueType="num">
                                      <p:cBhvr>
                                        <p:cTn id="25" dur="1000" fill="hold"/>
                                        <p:tgtEl>
                                          <p:spTgt spid="336">
                                            <p:txEl>
                                              <p:pRg st="2" end="2"/>
                                            </p:txEl>
                                          </p:spTgt>
                                        </p:tgtEl>
                                        <p:attrNameLst>
                                          <p:attrName>ppt_w</p:attrName>
                                        </p:attrNameLst>
                                      </p:cBhvr>
                                      <p:tavLst>
                                        <p:tav tm="0">
                                          <p:val>
                                            <p:fltVal val="0"/>
                                          </p:val>
                                        </p:tav>
                                        <p:tav tm="100000">
                                          <p:val>
                                            <p:strVal val="#ppt_w"/>
                                          </p:val>
                                        </p:tav>
                                      </p:tavLst>
                                    </p:anim>
                                    <p:anim calcmode="lin" valueType="num">
                                      <p:cBhvr>
                                        <p:cTn id="26" dur="1000" fill="hold"/>
                                        <p:tgtEl>
                                          <p:spTgt spid="336">
                                            <p:txEl>
                                              <p:pRg st="2" end="2"/>
                                            </p:txEl>
                                          </p:spTgt>
                                        </p:tgtEl>
                                        <p:attrNameLst>
                                          <p:attrName>ppt_h</p:attrName>
                                        </p:attrNameLst>
                                      </p:cBhvr>
                                      <p:tavLst>
                                        <p:tav tm="0">
                                          <p:val>
                                            <p:fltVal val="0"/>
                                          </p:val>
                                        </p:tav>
                                        <p:tav tm="100000">
                                          <p:val>
                                            <p:strVal val="#ppt_h"/>
                                          </p:val>
                                        </p:tav>
                                      </p:tavLst>
                                    </p:anim>
                                  </p:childTnLst>
                                </p:cTn>
                              </p:par>
                            </p:childTnLst>
                          </p:cTn>
                        </p:par>
                        <p:par>
                          <p:cTn id="27" fill="hold">
                            <p:stCondLst>
                              <p:cond delay="4500"/>
                            </p:stCondLst>
                            <p:childTnLst>
                              <p:par>
                                <p:cTn id="28" presetID="23" presetClass="entr" presetSubtype="32" fill="hold" grpId="0" nodeType="afterEffect">
                                  <p:stCondLst>
                                    <p:cond delay="0"/>
                                  </p:stCondLst>
                                  <p:iterate>
                                    <p:tmAbs val="0"/>
                                  </p:iterate>
                                  <p:childTnLst>
                                    <p:set>
                                      <p:cBhvr>
                                        <p:cTn id="29" fill="hold"/>
                                        <p:tgtEl>
                                          <p:spTgt spid="336">
                                            <p:txEl>
                                              <p:pRg st="3" end="3"/>
                                            </p:txEl>
                                          </p:spTgt>
                                        </p:tgtEl>
                                        <p:attrNameLst>
                                          <p:attrName>style.visibility</p:attrName>
                                        </p:attrNameLst>
                                      </p:cBhvr>
                                      <p:to>
                                        <p:strVal val="visible"/>
                                      </p:to>
                                    </p:set>
                                    <p:anim calcmode="lin" valueType="num">
                                      <p:cBhvr>
                                        <p:cTn id="30" dur="1000" fill="hold"/>
                                        <p:tgtEl>
                                          <p:spTgt spid="336">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36">
                                            <p:txEl>
                                              <p:pRg st="3" end="3"/>
                                            </p:txEl>
                                          </p:spTgt>
                                        </p:tgtEl>
                                        <p:attrNameLst>
                                          <p:attrName>ppt_h</p:attrName>
                                        </p:attrNameLst>
                                      </p:cBhvr>
                                      <p:tavLst>
                                        <p:tav tm="0">
                                          <p:val>
                                            <p:fltVal val="0"/>
                                          </p:val>
                                        </p:tav>
                                        <p:tav tm="100000">
                                          <p:val>
                                            <p:strVal val="#ppt_h"/>
                                          </p:val>
                                        </p:tav>
                                      </p:tavLst>
                                    </p:anim>
                                  </p:childTnLst>
                                </p:cTn>
                              </p:par>
                            </p:childTnLst>
                          </p:cTn>
                        </p:par>
                        <p:par>
                          <p:cTn id="32" fill="hold">
                            <p:stCondLst>
                              <p:cond delay="5500"/>
                            </p:stCondLst>
                            <p:childTnLst>
                              <p:par>
                                <p:cTn id="33" presetID="23" presetClass="entr" presetSubtype="32" fill="hold" grpId="0" nodeType="afterEffect">
                                  <p:stCondLst>
                                    <p:cond delay="0"/>
                                  </p:stCondLst>
                                  <p:iterate>
                                    <p:tmAbs val="0"/>
                                  </p:iterate>
                                  <p:childTnLst>
                                    <p:set>
                                      <p:cBhvr>
                                        <p:cTn id="34" fill="hold"/>
                                        <p:tgtEl>
                                          <p:spTgt spid="336">
                                            <p:txEl>
                                              <p:pRg st="4" end="4"/>
                                            </p:txEl>
                                          </p:spTgt>
                                        </p:tgtEl>
                                        <p:attrNameLst>
                                          <p:attrName>style.visibility</p:attrName>
                                        </p:attrNameLst>
                                      </p:cBhvr>
                                      <p:to>
                                        <p:strVal val="visible"/>
                                      </p:to>
                                    </p:set>
                                    <p:anim calcmode="lin" valueType="num">
                                      <p:cBhvr>
                                        <p:cTn id="35" dur="1000" fill="hold"/>
                                        <p:tgtEl>
                                          <p:spTgt spid="336">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36">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 grpId="0" build="p" bldLvl="5" animBg="1" advAuto="0"/>
      <p:bldP spid="337" grpId="0" animBg="1" advAuto="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 name="Shape 593"/>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594" name="Shape 594"/>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Ako Ježiš zjednotí svojich verných nasledovníkov</a:t>
            </a:r>
            <a:r>
              <a:rPr sz="5000" smtClean="0">
                <a:solidFill>
                  <a:srgbClr val="FFFFFF"/>
                </a:solidFill>
              </a:rPr>
              <a:t>?</a:t>
            </a:r>
            <a:endParaRPr sz="5000">
              <a:solidFill>
                <a:srgbClr val="FFFFFF"/>
              </a:solidFill>
            </a:endParaRPr>
          </a:p>
        </p:txBody>
      </p:sp>
      <p:sp>
        <p:nvSpPr>
          <p:cNvPr id="595" name="Shape 595"/>
          <p:cNvSpPr/>
          <p:nvPr/>
        </p:nvSpPr>
        <p:spPr>
          <a:xfrm>
            <a:off x="913663" y="68608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mám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aj</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iné</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ovce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ktoré</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nie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sú</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tohoto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ovčínca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aj</a:t>
            </a:r>
            <a:r>
              <a:rPr lang="en-US" sz="5000" dirty="0" smtClean="0">
                <a:solidFill>
                  <a:schemeClr val="tx1"/>
                </a:solidFill>
                <a:latin typeface="+mn-lt"/>
                <a:ea typeface="+mn-ea"/>
                <a:cs typeface="+mn-cs"/>
                <a:sym typeface="Helvetica Light"/>
              </a:rPr>
              <a:t> tie </a:t>
            </a:r>
            <a:r>
              <a:rPr lang="en-US" sz="5000" dirty="0" err="1" smtClean="0">
                <a:solidFill>
                  <a:schemeClr val="tx1"/>
                </a:solidFill>
                <a:latin typeface="+mn-lt"/>
                <a:ea typeface="+mn-ea"/>
                <a:cs typeface="+mn-cs"/>
                <a:sym typeface="Helvetica Light"/>
              </a:rPr>
              <a:t>musím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priviesť</a:t>
            </a:r>
            <a:r>
              <a:rPr lang="en-US" sz="5000" dirty="0" smtClean="0">
                <a:solidFill>
                  <a:schemeClr val="tx1"/>
                </a:solidFill>
                <a:latin typeface="+mn-lt"/>
                <a:ea typeface="+mn-ea"/>
                <a:cs typeface="+mn-cs"/>
                <a:sym typeface="Helvetica Light"/>
              </a:rPr>
              <a:t>, a </a:t>
            </a:r>
            <a:r>
              <a:rPr lang="sk-SK" sz="5000" dirty="0" smtClean="0">
                <a:solidFill>
                  <a:schemeClr val="tx1"/>
                </a:solidFill>
                <a:latin typeface="+mn-lt"/>
                <a:ea typeface="+mn-ea"/>
                <a:cs typeface="+mn-cs"/>
                <a:sym typeface="Helvetica Light"/>
              </a:rPr>
              <a:t>budú </a:t>
            </a:r>
            <a:r>
              <a:rPr lang="en-US" sz="5000" dirty="0" err="1" smtClean="0">
                <a:solidFill>
                  <a:schemeClr val="tx1"/>
                </a:solidFill>
                <a:latin typeface="+mn-lt"/>
                <a:ea typeface="+mn-ea"/>
                <a:cs typeface="+mn-cs"/>
                <a:sym typeface="Helvetica Light"/>
              </a:rPr>
              <a:t>poču</a:t>
            </a:r>
            <a:r>
              <a:rPr lang="sk-SK" sz="5000" dirty="0" smtClean="0">
                <a:solidFill>
                  <a:schemeClr val="tx1"/>
                </a:solidFill>
                <a:latin typeface="+mn-lt"/>
                <a:ea typeface="+mn-ea"/>
                <a:cs typeface="+mn-cs"/>
                <a:sym typeface="Helvetica Light"/>
              </a:rPr>
              <a:t>ť</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môj</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hlas</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bude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jedno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stádo</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jeden</a:t>
            </a:r>
            <a:r>
              <a:rPr lang="en-US" sz="5000" dirty="0" smtClean="0">
                <a:solidFill>
                  <a:schemeClr val="tx1"/>
                </a:solidFill>
                <a:latin typeface="+mn-lt"/>
                <a:ea typeface="+mn-ea"/>
                <a:cs typeface="+mn-cs"/>
                <a:sym typeface="Helvetica Light"/>
              </a:rPr>
              <a:t> pastier</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pic>
        <p:nvPicPr>
          <p:cNvPr id="596" name="74962-2560x1600.jpg"/>
          <p:cNvPicPr/>
          <p:nvPr/>
        </p:nvPicPr>
        <p:blipFill>
          <a:blip r:embed="rId2" cstate="screen">
            <a:extLst>
              <a:ext uri="{28A0092B-C50C-407E-A947-70E740481C1C}">
                <a14:useLocalDpi xmlns:a14="http://schemas.microsoft.com/office/drawing/2010/main"/>
              </a:ext>
            </a:extLst>
          </a:blip>
          <a:srcRect/>
          <a:stretch>
            <a:fillRect/>
          </a:stretch>
        </p:blipFill>
        <p:spPr>
          <a:xfrm>
            <a:off x="13229853" y="-169599"/>
            <a:ext cx="11531814" cy="14028825"/>
          </a:xfrm>
          <a:prstGeom prst="rect">
            <a:avLst/>
          </a:prstGeom>
          <a:ln w="12700">
            <a:miter lim="400000"/>
          </a:ln>
        </p:spPr>
      </p:pic>
      <p:sp>
        <p:nvSpPr>
          <p:cNvPr id="597" name="Shape 597"/>
          <p:cNvSpPr/>
          <p:nvPr/>
        </p:nvSpPr>
        <p:spPr>
          <a:xfrm>
            <a:off x="969331" y="108884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sz="3200" cap="all" spc="512" smtClean="0">
                <a:solidFill>
                  <a:srgbClr val="FFFFFF"/>
                </a:solidFill>
              </a:rPr>
              <a:t>J</a:t>
            </a:r>
            <a:r>
              <a:rPr lang="sk-SK" sz="3200" cap="all" spc="512" dirty="0" err="1" smtClean="0">
                <a:solidFill>
                  <a:srgbClr val="FFFFFF"/>
                </a:solidFill>
              </a:rPr>
              <a:t>án</a:t>
            </a:r>
            <a:r>
              <a:rPr sz="3200" cap="all" spc="512" smtClean="0">
                <a:solidFill>
                  <a:srgbClr val="FFFFFF"/>
                </a:solidFill>
              </a:rPr>
              <a:t> </a:t>
            </a:r>
            <a:r>
              <a:rPr sz="3200" cap="all" spc="512">
                <a:solidFill>
                  <a:srgbClr val="FFFFFF"/>
                </a:solidFill>
              </a:rPr>
              <a:t>10: 16</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iterate>
                                    <p:tmAbs val="0"/>
                                  </p:iterate>
                                  <p:childTnLst>
                                    <p:set>
                                      <p:cBhvr>
                                        <p:cTn id="6" fill="hold"/>
                                        <p:tgtEl>
                                          <p:spTgt spid="595"/>
                                        </p:tgtEl>
                                        <p:attrNameLst>
                                          <p:attrName>style.visibility</p:attrName>
                                        </p:attrNameLst>
                                      </p:cBhvr>
                                      <p:to>
                                        <p:strVal val="visible"/>
                                      </p:to>
                                    </p:set>
                                    <p:animEffect transition="in" filter="dissolve">
                                      <p:cBhvr>
                                        <p:cTn id="7" dur="1000"/>
                                        <p:tgtEl>
                                          <p:spTgt spid="595"/>
                                        </p:tgtEl>
                                      </p:cBhvr>
                                    </p:animEffect>
                                  </p:childTnLst>
                                </p:cTn>
                              </p:par>
                            </p:childTnLst>
                          </p:cTn>
                        </p:par>
                        <p:par>
                          <p:cTn id="8" fill="hold">
                            <p:stCondLst>
                              <p:cond delay="1000"/>
                            </p:stCondLst>
                            <p:childTnLst>
                              <p:par>
                                <p:cTn id="9" presetID="9" presetClass="entr" presetSubtype="0" fill="hold" grpId="2" nodeType="afterEffect">
                                  <p:stCondLst>
                                    <p:cond delay="0"/>
                                  </p:stCondLst>
                                  <p:iterate>
                                    <p:tmAbs val="0"/>
                                  </p:iterate>
                                  <p:childTnLst>
                                    <p:set>
                                      <p:cBhvr>
                                        <p:cTn id="10" fill="hold"/>
                                        <p:tgtEl>
                                          <p:spTgt spid="597"/>
                                        </p:tgtEl>
                                        <p:attrNameLst>
                                          <p:attrName>style.visibility</p:attrName>
                                        </p:attrNameLst>
                                      </p:cBhvr>
                                      <p:to>
                                        <p:strVal val="visible"/>
                                      </p:to>
                                    </p:set>
                                    <p:animEffect transition="in" filter="dissolve">
                                      <p:cBhvr>
                                        <p:cTn id="11" dur="1000"/>
                                        <p:tgtEl>
                                          <p:spTgt spid="5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5" grpId="1" animBg="1" advAuto="0"/>
      <p:bldP spid="597" grpId="2" animBg="1" advAuto="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 name="Shape 599"/>
          <p:cNvSpPr/>
          <p:nvPr/>
        </p:nvSpPr>
        <p:spPr>
          <a:xfrm flipH="1">
            <a:off x="1423652" y="10971632"/>
            <a:ext cx="22749823" cy="1671660"/>
          </a:xfrm>
          <a:prstGeom prst="rightArrow">
            <a:avLst>
              <a:gd name="adj1" fmla="val 100000"/>
              <a:gd name="adj2" fmla="val 46643"/>
            </a:avLst>
          </a:prstGeom>
          <a:gradFill>
            <a:gsLst>
              <a:gs pos="0">
                <a:srgbClr val="050619">
                  <a:alpha val="2340"/>
                </a:srgbClr>
              </a:gs>
              <a:gs pos="100000">
                <a:srgbClr val="FFFFFF">
                  <a:alpha val="26000"/>
                </a:srgbClr>
              </a:gs>
            </a:gsLst>
          </a:gradFill>
          <a:ln w="12700">
            <a:solidFill>
              <a:srgbClr val="000000">
                <a:alpha val="0"/>
              </a:srgbClr>
            </a:solidFill>
            <a:miter lim="400000"/>
          </a:ln>
          <a:effectLst>
            <a:outerShdw blurRad="127000" dist="76200" dir="2700000" rotWithShape="0">
              <a:srgbClr val="000000">
                <a:alpha val="75000"/>
              </a:srgbClr>
            </a:outerShdw>
          </a:effectLst>
        </p:spPr>
        <p:txBody>
          <a:bodyPr lIns="101600" tIns="101600" rIns="101600" bIns="101600"/>
          <a:lstStyle/>
          <a:p>
            <a:pPr lvl="0" algn="l" defTabSz="457200">
              <a:defRPr sz="1200">
                <a:solidFill>
                  <a:srgbClr val="000000"/>
                </a:solidFill>
                <a:latin typeface="Helvetica"/>
                <a:ea typeface="Helvetica"/>
                <a:cs typeface="Helvetica"/>
                <a:sym typeface="Helvetica"/>
              </a:defRPr>
            </a:pPr>
            <a:endParaRPr/>
          </a:p>
        </p:txBody>
      </p:sp>
      <p:sp>
        <p:nvSpPr>
          <p:cNvPr id="600" name="Shape 600"/>
          <p:cNvSpPr/>
          <p:nvPr/>
        </p:nvSpPr>
        <p:spPr>
          <a:xfrm flipH="1">
            <a:off x="1262359" y="7415194"/>
            <a:ext cx="23072409" cy="1671660"/>
          </a:xfrm>
          <a:prstGeom prst="rightArrow">
            <a:avLst>
              <a:gd name="adj1" fmla="val 100000"/>
              <a:gd name="adj2" fmla="val 46643"/>
            </a:avLst>
          </a:prstGeom>
          <a:gradFill>
            <a:gsLst>
              <a:gs pos="0">
                <a:srgbClr val="050619">
                  <a:alpha val="2340"/>
                </a:srgbClr>
              </a:gs>
              <a:gs pos="100000">
                <a:srgbClr val="FFFFFF">
                  <a:alpha val="26000"/>
                </a:srgbClr>
              </a:gs>
            </a:gsLst>
          </a:gradFill>
          <a:ln w="12700">
            <a:solidFill>
              <a:srgbClr val="000000">
                <a:alpha val="0"/>
              </a:srgbClr>
            </a:solidFill>
            <a:miter lim="400000"/>
          </a:ln>
          <a:effectLst>
            <a:outerShdw blurRad="127000" dist="76200" dir="2700000" rotWithShape="0">
              <a:srgbClr val="000000">
                <a:alpha val="75000"/>
              </a:srgbClr>
            </a:outerShdw>
          </a:effectLst>
        </p:spPr>
        <p:txBody>
          <a:bodyPr lIns="101600" tIns="101600" rIns="101600" bIns="101600"/>
          <a:lstStyle/>
          <a:p>
            <a:pPr lvl="0" algn="l" defTabSz="457200">
              <a:defRPr sz="1200">
                <a:solidFill>
                  <a:srgbClr val="000000"/>
                </a:solidFill>
                <a:latin typeface="Helvetica"/>
                <a:ea typeface="Helvetica"/>
                <a:cs typeface="Helvetica"/>
                <a:sym typeface="Helvetica"/>
              </a:defRPr>
            </a:pPr>
            <a:endParaRPr/>
          </a:p>
        </p:txBody>
      </p:sp>
      <p:sp>
        <p:nvSpPr>
          <p:cNvPr id="601" name="Shape 601"/>
          <p:cNvSpPr/>
          <p:nvPr/>
        </p:nvSpPr>
        <p:spPr>
          <a:xfrm>
            <a:off x="6909957" y="7592267"/>
            <a:ext cx="3978363" cy="138663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defRPr sz="3200" cap="all" spc="512">
                <a:latin typeface="Helvetica"/>
                <a:ea typeface="Helvetica"/>
                <a:cs typeface="Helvetica"/>
                <a:sym typeface="Helvetica"/>
              </a:defRPr>
            </a:lvl1pPr>
          </a:lstStyle>
          <a:p>
            <a:pPr lvl="0">
              <a:defRPr sz="1800" cap="none" spc="0">
                <a:solidFill>
                  <a:srgbClr val="000000"/>
                </a:solidFill>
              </a:defRPr>
            </a:pPr>
            <a:r>
              <a:rPr lang="sk-SK" sz="3200" cap="all" spc="512" dirty="0" smtClean="0">
                <a:solidFill>
                  <a:srgbClr val="FFFFFF"/>
                </a:solidFill>
              </a:rPr>
              <a:t>Uctievanie stvoriteľa</a:t>
            </a:r>
            <a:endParaRPr sz="3200" cap="all" spc="512">
              <a:solidFill>
                <a:srgbClr val="FFFFFF"/>
              </a:solidFill>
            </a:endParaRPr>
          </a:p>
        </p:txBody>
      </p:sp>
      <p:sp>
        <p:nvSpPr>
          <p:cNvPr id="602" name="Shape 602"/>
          <p:cNvSpPr/>
          <p:nvPr/>
        </p:nvSpPr>
        <p:spPr>
          <a:xfrm>
            <a:off x="6593548" y="11188575"/>
            <a:ext cx="4611180" cy="108891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defRPr sz="3200" cap="all" spc="512">
                <a:latin typeface="Helvetica"/>
                <a:ea typeface="Helvetica"/>
                <a:cs typeface="Helvetica"/>
                <a:sym typeface="Helvetica"/>
              </a:defRPr>
            </a:lvl1pPr>
          </a:lstStyle>
          <a:p>
            <a:pPr lvl="0">
              <a:defRPr sz="1800" cap="none" spc="0">
                <a:solidFill>
                  <a:srgbClr val="000000"/>
                </a:solidFill>
              </a:defRPr>
            </a:pP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14:7</a:t>
            </a:r>
          </a:p>
        </p:txBody>
      </p:sp>
      <p:sp>
        <p:nvSpPr>
          <p:cNvPr id="603" name="Shape 603"/>
          <p:cNvSpPr/>
          <p:nvPr/>
        </p:nvSpPr>
        <p:spPr>
          <a:xfrm>
            <a:off x="16170492" y="7592267"/>
            <a:ext cx="3978362" cy="138663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defRPr sz="3200" cap="all" spc="512">
                <a:latin typeface="Helvetica"/>
                <a:ea typeface="Helvetica"/>
                <a:cs typeface="Helvetica"/>
                <a:sym typeface="Helvetica"/>
              </a:defRPr>
            </a:lvl1pPr>
          </a:lstStyle>
          <a:p>
            <a:pPr lvl="0">
              <a:defRPr sz="1800" cap="none" spc="0">
                <a:solidFill>
                  <a:srgbClr val="000000"/>
                </a:solidFill>
              </a:defRPr>
            </a:pPr>
            <a:r>
              <a:rPr lang="sk-SK" sz="3200" cap="all" spc="512" dirty="0" smtClean="0">
                <a:solidFill>
                  <a:srgbClr val="FFFFFF"/>
                </a:solidFill>
              </a:rPr>
              <a:t>Uctievanie šelmy</a:t>
            </a:r>
            <a:endParaRPr sz="3200" cap="all" spc="512">
              <a:solidFill>
                <a:srgbClr val="FFFFFF"/>
              </a:solidFill>
            </a:endParaRPr>
          </a:p>
        </p:txBody>
      </p:sp>
      <p:sp>
        <p:nvSpPr>
          <p:cNvPr id="604" name="Shape 604"/>
          <p:cNvSpPr/>
          <p:nvPr/>
        </p:nvSpPr>
        <p:spPr>
          <a:xfrm>
            <a:off x="15854083" y="11263005"/>
            <a:ext cx="4611180" cy="108891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l">
              <a:defRPr sz="3200" cap="all" spc="512">
                <a:latin typeface="Helvetica"/>
                <a:ea typeface="Helvetica"/>
                <a:cs typeface="Helvetica"/>
                <a:sym typeface="Helvetica"/>
              </a:defRPr>
            </a:lvl1pPr>
          </a:lstStyle>
          <a:p>
            <a:pPr lvl="0">
              <a:defRPr sz="1800" cap="none" spc="0">
                <a:solidFill>
                  <a:srgbClr val="000000"/>
                </a:solidFill>
              </a:defRPr>
            </a:pPr>
            <a:r>
              <a:rPr lang="en-US" sz="3200" cap="all" spc="512" dirty="0" err="1" smtClean="0">
                <a:solidFill>
                  <a:srgbClr val="FFFFFF"/>
                </a:solidFill>
              </a:rPr>
              <a:t>Zjavenie</a:t>
            </a:r>
            <a:r>
              <a:rPr sz="3200" cap="all" spc="512" smtClean="0">
                <a:solidFill>
                  <a:srgbClr val="FFFFFF"/>
                </a:solidFill>
              </a:rPr>
              <a:t> </a:t>
            </a:r>
            <a:r>
              <a:rPr sz="3200" cap="all" spc="512">
                <a:solidFill>
                  <a:srgbClr val="FFFFFF"/>
                </a:solidFill>
              </a:rPr>
              <a:t>14:9</a:t>
            </a:r>
          </a:p>
        </p:txBody>
      </p:sp>
      <p:pic>
        <p:nvPicPr>
          <p:cNvPr id="608" name="pasted-image.pdf"/>
          <p:cNvPicPr/>
          <p:nvPr/>
        </p:nvPicPr>
        <p:blipFill>
          <a:blip r:embed="rId2">
            <a:extLst/>
          </a:blip>
          <a:stretch>
            <a:fillRect/>
          </a:stretch>
        </p:blipFill>
        <p:spPr>
          <a:xfrm rot="21407851">
            <a:off x="13720545" y="466630"/>
            <a:ext cx="8878257" cy="7052868"/>
          </a:xfrm>
          <a:prstGeom prst="rect">
            <a:avLst/>
          </a:prstGeom>
          <a:ln w="12700">
            <a:miter lim="400000"/>
          </a:ln>
        </p:spPr>
      </p:pic>
      <p:sp>
        <p:nvSpPr>
          <p:cNvPr id="609" name="Shape 609"/>
          <p:cNvSpPr/>
          <p:nvPr/>
        </p:nvSpPr>
        <p:spPr>
          <a:xfrm flipH="1">
            <a:off x="1262359" y="9193414"/>
            <a:ext cx="23072409" cy="1671659"/>
          </a:xfrm>
          <a:prstGeom prst="rightArrow">
            <a:avLst>
              <a:gd name="adj1" fmla="val 100000"/>
              <a:gd name="adj2" fmla="val 46643"/>
            </a:avLst>
          </a:prstGeom>
          <a:gradFill>
            <a:gsLst>
              <a:gs pos="0">
                <a:srgbClr val="050619">
                  <a:alpha val="2340"/>
                </a:srgbClr>
              </a:gs>
              <a:gs pos="100000">
                <a:srgbClr val="FFFFFF">
                  <a:alpha val="26000"/>
                </a:srgbClr>
              </a:gs>
            </a:gsLst>
          </a:gradFill>
          <a:ln w="12700">
            <a:solidFill>
              <a:srgbClr val="000000">
                <a:alpha val="0"/>
              </a:srgbClr>
            </a:solidFill>
            <a:miter lim="400000"/>
          </a:ln>
          <a:effectLst>
            <a:outerShdw blurRad="127000" dist="76200" dir="2700000" rotWithShape="0">
              <a:srgbClr val="000000">
                <a:alpha val="75000"/>
              </a:srgbClr>
            </a:outerShdw>
          </a:effectLst>
        </p:spPr>
        <p:txBody>
          <a:bodyPr lIns="101600" tIns="101600" rIns="101600" bIns="101600"/>
          <a:lstStyle/>
          <a:p>
            <a:pPr lvl="0" algn="l" defTabSz="457200">
              <a:defRPr sz="1200">
                <a:solidFill>
                  <a:srgbClr val="000000"/>
                </a:solidFill>
                <a:latin typeface="Helvetica"/>
                <a:ea typeface="Helvetica"/>
                <a:cs typeface="Helvetica"/>
                <a:sym typeface="Helvetica"/>
              </a:defRPr>
            </a:pPr>
            <a:endParaRPr/>
          </a:p>
        </p:txBody>
      </p:sp>
      <p:sp>
        <p:nvSpPr>
          <p:cNvPr id="610" name="Shape 610"/>
          <p:cNvSpPr/>
          <p:nvPr/>
        </p:nvSpPr>
        <p:spPr>
          <a:xfrm>
            <a:off x="6909957" y="9370486"/>
            <a:ext cx="3978363" cy="138663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defRPr sz="3200" cap="all" spc="512">
                <a:latin typeface="Helvetica"/>
                <a:ea typeface="Helvetica"/>
                <a:cs typeface="Helvetica"/>
                <a:sym typeface="Helvetica"/>
              </a:defRPr>
            </a:lvl1pPr>
          </a:lstStyle>
          <a:p>
            <a:pPr lvl="0">
              <a:defRPr sz="1800" cap="none" spc="0">
                <a:solidFill>
                  <a:srgbClr val="000000"/>
                </a:solidFill>
              </a:defRPr>
            </a:pPr>
            <a:r>
              <a:rPr lang="sk-SK" sz="3200" cap="all" spc="512" dirty="0" smtClean="0">
                <a:solidFill>
                  <a:srgbClr val="FFFFFF"/>
                </a:solidFill>
              </a:rPr>
              <a:t>pravda</a:t>
            </a:r>
            <a:endParaRPr sz="3200" cap="all" spc="512">
              <a:solidFill>
                <a:srgbClr val="FFFFFF"/>
              </a:solidFill>
            </a:endParaRPr>
          </a:p>
        </p:txBody>
      </p:sp>
      <p:sp>
        <p:nvSpPr>
          <p:cNvPr id="611" name="Shape 611"/>
          <p:cNvSpPr/>
          <p:nvPr/>
        </p:nvSpPr>
        <p:spPr>
          <a:xfrm>
            <a:off x="16170492" y="9370486"/>
            <a:ext cx="3978362" cy="1386637"/>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defRPr sz="3200" cap="all" spc="512">
                <a:latin typeface="Helvetica"/>
                <a:ea typeface="Helvetica"/>
                <a:cs typeface="Helvetica"/>
                <a:sym typeface="Helvetica"/>
              </a:defRPr>
            </a:lvl1pPr>
          </a:lstStyle>
          <a:p>
            <a:pPr lvl="0">
              <a:defRPr sz="1800" cap="none" spc="0">
                <a:solidFill>
                  <a:srgbClr val="000000"/>
                </a:solidFill>
              </a:defRPr>
            </a:pPr>
            <a:r>
              <a:rPr lang="sk-SK" sz="3200" cap="all" spc="512" dirty="0" smtClean="0">
                <a:solidFill>
                  <a:srgbClr val="FFFFFF"/>
                </a:solidFill>
              </a:rPr>
              <a:t>tradícia</a:t>
            </a:r>
            <a:endParaRPr sz="3200" cap="all" spc="512">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2" fill="hold" grpId="1" nodeType="clickEffect">
                                  <p:stCondLst>
                                    <p:cond delay="0"/>
                                  </p:stCondLst>
                                  <p:iterate>
                                    <p:tmAbs val="0"/>
                                  </p:iterate>
                                  <p:childTnLst>
                                    <p:set>
                                      <p:cBhvr>
                                        <p:cTn id="6" fill="hold"/>
                                        <p:tgtEl>
                                          <p:spTgt spid="600"/>
                                        </p:tgtEl>
                                        <p:attrNameLst>
                                          <p:attrName>style.visibility</p:attrName>
                                        </p:attrNameLst>
                                      </p:cBhvr>
                                      <p:to>
                                        <p:strVal val="visible"/>
                                      </p:to>
                                    </p:set>
                                    <p:anim calcmode="lin" valueType="num">
                                      <p:cBhvr>
                                        <p:cTn id="7" dur="500" fill="hold"/>
                                        <p:tgtEl>
                                          <p:spTgt spid="600"/>
                                        </p:tgtEl>
                                        <p:attrNameLst>
                                          <p:attrName>ppt_x</p:attrName>
                                        </p:attrNameLst>
                                      </p:cBhvr>
                                      <p:tavLst>
                                        <p:tav tm="0">
                                          <p:val>
                                            <p:strVal val="1+#ppt_w/2"/>
                                          </p:val>
                                        </p:tav>
                                        <p:tav tm="100000">
                                          <p:val>
                                            <p:strVal val="#ppt_x"/>
                                          </p:val>
                                        </p:tav>
                                      </p:tavLst>
                                    </p:anim>
                                    <p:anim calcmode="lin" valueType="num">
                                      <p:cBhvr>
                                        <p:cTn id="8" dur="500" fill="hold"/>
                                        <p:tgtEl>
                                          <p:spTgt spid="60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2" nodeType="afterEffect">
                                  <p:stCondLst>
                                    <p:cond delay="0"/>
                                  </p:stCondLst>
                                  <p:iterate>
                                    <p:tmAbs val="0"/>
                                  </p:iterate>
                                  <p:childTnLst>
                                    <p:set>
                                      <p:cBhvr>
                                        <p:cTn id="11" fill="hold"/>
                                        <p:tgtEl>
                                          <p:spTgt spid="609"/>
                                        </p:tgtEl>
                                        <p:attrNameLst>
                                          <p:attrName>style.visibility</p:attrName>
                                        </p:attrNameLst>
                                      </p:cBhvr>
                                      <p:to>
                                        <p:strVal val="visible"/>
                                      </p:to>
                                    </p:set>
                                    <p:anim calcmode="lin" valueType="num">
                                      <p:cBhvr>
                                        <p:cTn id="12" dur="500" fill="hold"/>
                                        <p:tgtEl>
                                          <p:spTgt spid="609"/>
                                        </p:tgtEl>
                                        <p:attrNameLst>
                                          <p:attrName>ppt_x</p:attrName>
                                        </p:attrNameLst>
                                      </p:cBhvr>
                                      <p:tavLst>
                                        <p:tav tm="0">
                                          <p:val>
                                            <p:strVal val="1+#ppt_w/2"/>
                                          </p:val>
                                        </p:tav>
                                        <p:tav tm="100000">
                                          <p:val>
                                            <p:strVal val="#ppt_x"/>
                                          </p:val>
                                        </p:tav>
                                      </p:tavLst>
                                    </p:anim>
                                    <p:anim calcmode="lin" valueType="num">
                                      <p:cBhvr>
                                        <p:cTn id="13" dur="500" fill="hold"/>
                                        <p:tgtEl>
                                          <p:spTgt spid="60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3" nodeType="afterEffect">
                                  <p:stCondLst>
                                    <p:cond delay="0"/>
                                  </p:stCondLst>
                                  <p:iterate>
                                    <p:tmAbs val="0"/>
                                  </p:iterate>
                                  <p:childTnLst>
                                    <p:set>
                                      <p:cBhvr>
                                        <p:cTn id="16" fill="hold"/>
                                        <p:tgtEl>
                                          <p:spTgt spid="599"/>
                                        </p:tgtEl>
                                        <p:attrNameLst>
                                          <p:attrName>style.visibility</p:attrName>
                                        </p:attrNameLst>
                                      </p:cBhvr>
                                      <p:to>
                                        <p:strVal val="visible"/>
                                      </p:to>
                                    </p:set>
                                    <p:anim calcmode="lin" valueType="num">
                                      <p:cBhvr>
                                        <p:cTn id="17" dur="500" fill="hold"/>
                                        <p:tgtEl>
                                          <p:spTgt spid="599"/>
                                        </p:tgtEl>
                                        <p:attrNameLst>
                                          <p:attrName>ppt_x</p:attrName>
                                        </p:attrNameLst>
                                      </p:cBhvr>
                                      <p:tavLst>
                                        <p:tav tm="0">
                                          <p:val>
                                            <p:strVal val="1+#ppt_w/2"/>
                                          </p:val>
                                        </p:tav>
                                        <p:tav tm="100000">
                                          <p:val>
                                            <p:strVal val="#ppt_x"/>
                                          </p:val>
                                        </p:tav>
                                      </p:tavLst>
                                    </p:anim>
                                    <p:anim calcmode="lin" valueType="num">
                                      <p:cBhvr>
                                        <p:cTn id="18" dur="500" fill="hold"/>
                                        <p:tgtEl>
                                          <p:spTgt spid="59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9" presetClass="entr" presetSubtype="0" fill="hold" grpId="4" nodeType="afterEffect">
                                  <p:stCondLst>
                                    <p:cond delay="0"/>
                                  </p:stCondLst>
                                  <p:iterate>
                                    <p:tmAbs val="0"/>
                                  </p:iterate>
                                  <p:childTnLst>
                                    <p:set>
                                      <p:cBhvr>
                                        <p:cTn id="21" fill="hold"/>
                                        <p:tgtEl>
                                          <p:spTgt spid="601">
                                            <p:bg/>
                                          </p:spTgt>
                                        </p:tgtEl>
                                        <p:attrNameLst>
                                          <p:attrName>style.visibility</p:attrName>
                                        </p:attrNameLst>
                                      </p:cBhvr>
                                      <p:to>
                                        <p:strVal val="visible"/>
                                      </p:to>
                                    </p:set>
                                    <p:animEffect transition="in" filter="dissolve">
                                      <p:cBhvr>
                                        <p:cTn id="22" dur="1000"/>
                                        <p:tgtEl>
                                          <p:spTgt spid="601">
                                            <p:bg/>
                                          </p:spTgt>
                                        </p:tgtEl>
                                      </p:cBhvr>
                                    </p:animEffect>
                                  </p:childTnLst>
                                </p:cTn>
                              </p:par>
                              <p:par>
                                <p:cTn id="23" presetID="9" presetClass="entr" presetSubtype="0" fill="hold" grpId="4">
                                  <p:stCondLst>
                                    <p:cond delay="0"/>
                                  </p:stCondLst>
                                  <p:iterate>
                                    <p:tmAbs val="0"/>
                                  </p:iterate>
                                  <p:childTnLst>
                                    <p:set>
                                      <p:cBhvr>
                                        <p:cTn id="24" fill="hold"/>
                                        <p:tgtEl>
                                          <p:spTgt spid="601">
                                            <p:txEl>
                                              <p:pRg st="0" end="0"/>
                                            </p:txEl>
                                          </p:spTgt>
                                        </p:tgtEl>
                                        <p:attrNameLst>
                                          <p:attrName>style.visibility</p:attrName>
                                        </p:attrNameLst>
                                      </p:cBhvr>
                                      <p:to>
                                        <p:strVal val="visible"/>
                                      </p:to>
                                    </p:set>
                                    <p:animEffect transition="in" filter="dissolve">
                                      <p:cBhvr>
                                        <p:cTn id="25" dur="1000"/>
                                        <p:tgtEl>
                                          <p:spTgt spid="601">
                                            <p:txEl>
                                              <p:pRg st="0" end="0"/>
                                            </p:txEl>
                                          </p:spTgt>
                                        </p:tgtEl>
                                      </p:cBhvr>
                                    </p:animEffect>
                                  </p:childTnLst>
                                </p:cTn>
                              </p:par>
                            </p:childTnLst>
                          </p:cTn>
                        </p:par>
                        <p:par>
                          <p:cTn id="26" fill="hold">
                            <p:stCondLst>
                              <p:cond delay="2500"/>
                            </p:stCondLst>
                            <p:childTnLst>
                              <p:par>
                                <p:cTn id="27" presetID="9" presetClass="entr" presetSubtype="0" fill="hold" grpId="5" nodeType="afterEffect">
                                  <p:stCondLst>
                                    <p:cond delay="0"/>
                                  </p:stCondLst>
                                  <p:iterate>
                                    <p:tmAbs val="0"/>
                                  </p:iterate>
                                  <p:childTnLst>
                                    <p:set>
                                      <p:cBhvr>
                                        <p:cTn id="28" fill="hold"/>
                                        <p:tgtEl>
                                          <p:spTgt spid="602">
                                            <p:bg/>
                                          </p:spTgt>
                                        </p:tgtEl>
                                        <p:attrNameLst>
                                          <p:attrName>style.visibility</p:attrName>
                                        </p:attrNameLst>
                                      </p:cBhvr>
                                      <p:to>
                                        <p:strVal val="visible"/>
                                      </p:to>
                                    </p:set>
                                    <p:animEffect transition="in" filter="dissolve">
                                      <p:cBhvr>
                                        <p:cTn id="29" dur="1000"/>
                                        <p:tgtEl>
                                          <p:spTgt spid="602">
                                            <p:bg/>
                                          </p:spTgt>
                                        </p:tgtEl>
                                      </p:cBhvr>
                                    </p:animEffect>
                                  </p:childTnLst>
                                </p:cTn>
                              </p:par>
                              <p:par>
                                <p:cTn id="30" presetID="9" presetClass="entr" presetSubtype="0" fill="hold" grpId="5">
                                  <p:stCondLst>
                                    <p:cond delay="0"/>
                                  </p:stCondLst>
                                  <p:iterate>
                                    <p:tmAbs val="0"/>
                                  </p:iterate>
                                  <p:childTnLst>
                                    <p:set>
                                      <p:cBhvr>
                                        <p:cTn id="31" fill="hold"/>
                                        <p:tgtEl>
                                          <p:spTgt spid="602">
                                            <p:txEl>
                                              <p:pRg st="0" end="0"/>
                                            </p:txEl>
                                          </p:spTgt>
                                        </p:tgtEl>
                                        <p:attrNameLst>
                                          <p:attrName>style.visibility</p:attrName>
                                        </p:attrNameLst>
                                      </p:cBhvr>
                                      <p:to>
                                        <p:strVal val="visible"/>
                                      </p:to>
                                    </p:set>
                                    <p:animEffect transition="in" filter="dissolve">
                                      <p:cBhvr>
                                        <p:cTn id="32" dur="1000"/>
                                        <p:tgtEl>
                                          <p:spTgt spid="602">
                                            <p:txEl>
                                              <p:pRg st="0" end="0"/>
                                            </p:txEl>
                                          </p:spTgt>
                                        </p:tgtEl>
                                      </p:cBhvr>
                                    </p:animEffect>
                                  </p:childTnLst>
                                </p:cTn>
                              </p:par>
                            </p:childTnLst>
                          </p:cTn>
                        </p:par>
                        <p:par>
                          <p:cTn id="33" fill="hold">
                            <p:stCondLst>
                              <p:cond delay="3500"/>
                            </p:stCondLst>
                            <p:childTnLst>
                              <p:par>
                                <p:cTn id="34" presetID="9" presetClass="entr" presetSubtype="0" fill="hold" grpId="6" nodeType="afterEffect">
                                  <p:stCondLst>
                                    <p:cond delay="0"/>
                                  </p:stCondLst>
                                  <p:iterate>
                                    <p:tmAbs val="0"/>
                                  </p:iterate>
                                  <p:childTnLst>
                                    <p:set>
                                      <p:cBhvr>
                                        <p:cTn id="35" fill="hold"/>
                                        <p:tgtEl>
                                          <p:spTgt spid="603">
                                            <p:bg/>
                                          </p:spTgt>
                                        </p:tgtEl>
                                        <p:attrNameLst>
                                          <p:attrName>style.visibility</p:attrName>
                                        </p:attrNameLst>
                                      </p:cBhvr>
                                      <p:to>
                                        <p:strVal val="visible"/>
                                      </p:to>
                                    </p:set>
                                    <p:animEffect transition="in" filter="dissolve">
                                      <p:cBhvr>
                                        <p:cTn id="36" dur="1000"/>
                                        <p:tgtEl>
                                          <p:spTgt spid="603">
                                            <p:bg/>
                                          </p:spTgt>
                                        </p:tgtEl>
                                      </p:cBhvr>
                                    </p:animEffect>
                                  </p:childTnLst>
                                </p:cTn>
                              </p:par>
                              <p:par>
                                <p:cTn id="37" presetID="9" presetClass="entr" presetSubtype="0" fill="hold" grpId="6">
                                  <p:stCondLst>
                                    <p:cond delay="0"/>
                                  </p:stCondLst>
                                  <p:iterate>
                                    <p:tmAbs val="0"/>
                                  </p:iterate>
                                  <p:childTnLst>
                                    <p:set>
                                      <p:cBhvr>
                                        <p:cTn id="38" fill="hold"/>
                                        <p:tgtEl>
                                          <p:spTgt spid="603">
                                            <p:txEl>
                                              <p:pRg st="0" end="0"/>
                                            </p:txEl>
                                          </p:spTgt>
                                        </p:tgtEl>
                                        <p:attrNameLst>
                                          <p:attrName>style.visibility</p:attrName>
                                        </p:attrNameLst>
                                      </p:cBhvr>
                                      <p:to>
                                        <p:strVal val="visible"/>
                                      </p:to>
                                    </p:set>
                                    <p:animEffect transition="in" filter="dissolve">
                                      <p:cBhvr>
                                        <p:cTn id="39" dur="1000"/>
                                        <p:tgtEl>
                                          <p:spTgt spid="603">
                                            <p:txEl>
                                              <p:pRg st="0" end="0"/>
                                            </p:txEl>
                                          </p:spTgt>
                                        </p:tgtEl>
                                      </p:cBhvr>
                                    </p:animEffect>
                                  </p:childTnLst>
                                </p:cTn>
                              </p:par>
                            </p:childTnLst>
                          </p:cTn>
                        </p:par>
                        <p:par>
                          <p:cTn id="40" fill="hold">
                            <p:stCondLst>
                              <p:cond delay="4500"/>
                            </p:stCondLst>
                            <p:childTnLst>
                              <p:par>
                                <p:cTn id="41" presetID="9" presetClass="entr" presetSubtype="0" fill="hold" grpId="7" nodeType="afterEffect">
                                  <p:stCondLst>
                                    <p:cond delay="0"/>
                                  </p:stCondLst>
                                  <p:iterate>
                                    <p:tmAbs val="0"/>
                                  </p:iterate>
                                  <p:childTnLst>
                                    <p:set>
                                      <p:cBhvr>
                                        <p:cTn id="42" fill="hold"/>
                                        <p:tgtEl>
                                          <p:spTgt spid="604">
                                            <p:bg/>
                                          </p:spTgt>
                                        </p:tgtEl>
                                        <p:attrNameLst>
                                          <p:attrName>style.visibility</p:attrName>
                                        </p:attrNameLst>
                                      </p:cBhvr>
                                      <p:to>
                                        <p:strVal val="visible"/>
                                      </p:to>
                                    </p:set>
                                    <p:animEffect transition="in" filter="dissolve">
                                      <p:cBhvr>
                                        <p:cTn id="43" dur="1000"/>
                                        <p:tgtEl>
                                          <p:spTgt spid="604">
                                            <p:bg/>
                                          </p:spTgt>
                                        </p:tgtEl>
                                      </p:cBhvr>
                                    </p:animEffect>
                                  </p:childTnLst>
                                </p:cTn>
                              </p:par>
                              <p:par>
                                <p:cTn id="44" presetID="9" presetClass="entr" presetSubtype="0" fill="hold" grpId="7">
                                  <p:stCondLst>
                                    <p:cond delay="0"/>
                                  </p:stCondLst>
                                  <p:iterate>
                                    <p:tmAbs val="0"/>
                                  </p:iterate>
                                  <p:childTnLst>
                                    <p:set>
                                      <p:cBhvr>
                                        <p:cTn id="45" fill="hold"/>
                                        <p:tgtEl>
                                          <p:spTgt spid="604">
                                            <p:txEl>
                                              <p:pRg st="0" end="0"/>
                                            </p:txEl>
                                          </p:spTgt>
                                        </p:tgtEl>
                                        <p:attrNameLst>
                                          <p:attrName>style.visibility</p:attrName>
                                        </p:attrNameLst>
                                      </p:cBhvr>
                                      <p:to>
                                        <p:strVal val="visible"/>
                                      </p:to>
                                    </p:set>
                                    <p:animEffect transition="in" filter="dissolve">
                                      <p:cBhvr>
                                        <p:cTn id="46" dur="1000"/>
                                        <p:tgtEl>
                                          <p:spTgt spid="604">
                                            <p:txEl>
                                              <p:pRg st="0" end="0"/>
                                            </p:txEl>
                                          </p:spTgt>
                                        </p:tgtEl>
                                      </p:cBhvr>
                                    </p:animEffect>
                                  </p:childTnLst>
                                </p:cTn>
                              </p:par>
                            </p:childTnLst>
                          </p:cTn>
                        </p:par>
                        <p:par>
                          <p:cTn id="47" fill="hold">
                            <p:stCondLst>
                              <p:cond delay="5500"/>
                            </p:stCondLst>
                            <p:childTnLst>
                              <p:par>
                                <p:cTn id="48" presetID="23" presetClass="entr" presetSubtype="32" fill="hold" grpId="8" nodeType="afterEffect">
                                  <p:stCondLst>
                                    <p:cond delay="0"/>
                                  </p:stCondLst>
                                  <p:iterate>
                                    <p:tmAbs val="0"/>
                                  </p:iterate>
                                  <p:childTnLst>
                                    <p:set>
                                      <p:cBhvr>
                                        <p:cTn id="49" fill="hold"/>
                                        <p:tgtEl>
                                          <p:spTgt spid="608"/>
                                        </p:tgtEl>
                                        <p:attrNameLst>
                                          <p:attrName>style.visibility</p:attrName>
                                        </p:attrNameLst>
                                      </p:cBhvr>
                                      <p:to>
                                        <p:strVal val="visible"/>
                                      </p:to>
                                    </p:set>
                                    <p:anim calcmode="lin" valueType="num">
                                      <p:cBhvr>
                                        <p:cTn id="50" dur="1750" fill="hold"/>
                                        <p:tgtEl>
                                          <p:spTgt spid="608"/>
                                        </p:tgtEl>
                                        <p:attrNameLst>
                                          <p:attrName>ppt_w</p:attrName>
                                        </p:attrNameLst>
                                      </p:cBhvr>
                                      <p:tavLst>
                                        <p:tav tm="0">
                                          <p:val>
                                            <p:fltVal val="0"/>
                                          </p:val>
                                        </p:tav>
                                        <p:tav tm="100000">
                                          <p:val>
                                            <p:strVal val="#ppt_w"/>
                                          </p:val>
                                        </p:tav>
                                      </p:tavLst>
                                    </p:anim>
                                    <p:anim calcmode="lin" valueType="num">
                                      <p:cBhvr>
                                        <p:cTn id="51" dur="1750" fill="hold"/>
                                        <p:tgtEl>
                                          <p:spTgt spid="608"/>
                                        </p:tgtEl>
                                        <p:attrNameLst>
                                          <p:attrName>ppt_h</p:attrName>
                                        </p:attrNameLst>
                                      </p:cBhvr>
                                      <p:tavLst>
                                        <p:tav tm="0">
                                          <p:val>
                                            <p:fltVal val="0"/>
                                          </p:val>
                                        </p:tav>
                                        <p:tav tm="100000">
                                          <p:val>
                                            <p:strVal val="#ppt_h"/>
                                          </p:val>
                                        </p:tav>
                                      </p:tavLst>
                                    </p:anim>
                                  </p:childTnLst>
                                </p:cTn>
                              </p:par>
                            </p:childTnLst>
                          </p:cTn>
                        </p:par>
                        <p:par>
                          <p:cTn id="52" fill="hold">
                            <p:stCondLst>
                              <p:cond delay="7250"/>
                            </p:stCondLst>
                            <p:childTnLst>
                              <p:par>
                                <p:cTn id="53" presetID="9" presetClass="entr" presetSubtype="0" fill="hold" grpId="10" nodeType="afterEffect">
                                  <p:stCondLst>
                                    <p:cond delay="0"/>
                                  </p:stCondLst>
                                  <p:iterate>
                                    <p:tmAbs val="0"/>
                                  </p:iterate>
                                  <p:childTnLst>
                                    <p:set>
                                      <p:cBhvr>
                                        <p:cTn id="54" fill="hold"/>
                                        <p:tgtEl>
                                          <p:spTgt spid="610">
                                            <p:bg/>
                                          </p:spTgt>
                                        </p:tgtEl>
                                        <p:attrNameLst>
                                          <p:attrName>style.visibility</p:attrName>
                                        </p:attrNameLst>
                                      </p:cBhvr>
                                      <p:to>
                                        <p:strVal val="visible"/>
                                      </p:to>
                                    </p:set>
                                    <p:animEffect transition="in" filter="dissolve">
                                      <p:cBhvr>
                                        <p:cTn id="55" dur="1000"/>
                                        <p:tgtEl>
                                          <p:spTgt spid="610">
                                            <p:bg/>
                                          </p:spTgt>
                                        </p:tgtEl>
                                      </p:cBhvr>
                                    </p:animEffect>
                                  </p:childTnLst>
                                </p:cTn>
                              </p:par>
                              <p:par>
                                <p:cTn id="56" presetID="9" presetClass="entr" presetSubtype="0" fill="hold" grpId="10">
                                  <p:stCondLst>
                                    <p:cond delay="0"/>
                                  </p:stCondLst>
                                  <p:iterate>
                                    <p:tmAbs val="0"/>
                                  </p:iterate>
                                  <p:childTnLst>
                                    <p:set>
                                      <p:cBhvr>
                                        <p:cTn id="57" fill="hold"/>
                                        <p:tgtEl>
                                          <p:spTgt spid="610">
                                            <p:txEl>
                                              <p:pRg st="0" end="0"/>
                                            </p:txEl>
                                          </p:spTgt>
                                        </p:tgtEl>
                                        <p:attrNameLst>
                                          <p:attrName>style.visibility</p:attrName>
                                        </p:attrNameLst>
                                      </p:cBhvr>
                                      <p:to>
                                        <p:strVal val="visible"/>
                                      </p:to>
                                    </p:set>
                                    <p:animEffect transition="in" filter="dissolve">
                                      <p:cBhvr>
                                        <p:cTn id="58" dur="1000"/>
                                        <p:tgtEl>
                                          <p:spTgt spid="610">
                                            <p:txEl>
                                              <p:pRg st="0" end="0"/>
                                            </p:txEl>
                                          </p:spTgt>
                                        </p:tgtEl>
                                      </p:cBhvr>
                                    </p:animEffect>
                                  </p:childTnLst>
                                </p:cTn>
                              </p:par>
                            </p:childTnLst>
                          </p:cTn>
                        </p:par>
                        <p:par>
                          <p:cTn id="59" fill="hold">
                            <p:stCondLst>
                              <p:cond delay="8250"/>
                            </p:stCondLst>
                            <p:childTnLst>
                              <p:par>
                                <p:cTn id="60" presetID="9" presetClass="entr" presetSubtype="0" fill="hold" grpId="11" nodeType="afterEffect">
                                  <p:stCondLst>
                                    <p:cond delay="0"/>
                                  </p:stCondLst>
                                  <p:iterate>
                                    <p:tmAbs val="0"/>
                                  </p:iterate>
                                  <p:childTnLst>
                                    <p:set>
                                      <p:cBhvr>
                                        <p:cTn id="61" fill="hold"/>
                                        <p:tgtEl>
                                          <p:spTgt spid="611">
                                            <p:bg/>
                                          </p:spTgt>
                                        </p:tgtEl>
                                        <p:attrNameLst>
                                          <p:attrName>style.visibility</p:attrName>
                                        </p:attrNameLst>
                                      </p:cBhvr>
                                      <p:to>
                                        <p:strVal val="visible"/>
                                      </p:to>
                                    </p:set>
                                    <p:animEffect transition="in" filter="dissolve">
                                      <p:cBhvr>
                                        <p:cTn id="62" dur="1000"/>
                                        <p:tgtEl>
                                          <p:spTgt spid="611">
                                            <p:bg/>
                                          </p:spTgt>
                                        </p:tgtEl>
                                      </p:cBhvr>
                                    </p:animEffect>
                                  </p:childTnLst>
                                </p:cTn>
                              </p:par>
                              <p:par>
                                <p:cTn id="63" presetID="9" presetClass="entr" presetSubtype="0" fill="hold" grpId="11">
                                  <p:stCondLst>
                                    <p:cond delay="0"/>
                                  </p:stCondLst>
                                  <p:iterate>
                                    <p:tmAbs val="0"/>
                                  </p:iterate>
                                  <p:childTnLst>
                                    <p:set>
                                      <p:cBhvr>
                                        <p:cTn id="64" fill="hold"/>
                                        <p:tgtEl>
                                          <p:spTgt spid="611">
                                            <p:txEl>
                                              <p:pRg st="0" end="0"/>
                                            </p:txEl>
                                          </p:spTgt>
                                        </p:tgtEl>
                                        <p:attrNameLst>
                                          <p:attrName>style.visibility</p:attrName>
                                        </p:attrNameLst>
                                      </p:cBhvr>
                                      <p:to>
                                        <p:strVal val="visible"/>
                                      </p:to>
                                    </p:set>
                                    <p:animEffect transition="in" filter="dissolve">
                                      <p:cBhvr>
                                        <p:cTn id="65" dur="1000"/>
                                        <p:tgtEl>
                                          <p:spTgt spid="6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 grpId="3" animBg="1" advAuto="0"/>
      <p:bldP spid="600" grpId="1" animBg="1" advAuto="0"/>
      <p:bldP spid="601" grpId="4" build="p" bldLvl="5" animBg="1" advAuto="0"/>
      <p:bldP spid="602" grpId="5" build="p" bldLvl="5" animBg="1" advAuto="0"/>
      <p:bldP spid="603" grpId="6" build="p" bldLvl="5" animBg="1" advAuto="0"/>
      <p:bldP spid="604" grpId="7" build="p" bldLvl="5" animBg="1" advAuto="0"/>
      <p:bldP spid="608" grpId="8" animBg="1" advAuto="0"/>
      <p:bldP spid="609" grpId="2" animBg="1" advAuto="0"/>
      <p:bldP spid="610" grpId="10" build="p" bldLvl="5" animBg="1" advAuto="0"/>
      <p:bldP spid="611" grpId="11" build="p" bldLvl="5" animBg="1" advAuto="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 name="Shape 613"/>
          <p:cNvSpPr>
            <a:spLocks noGrp="1"/>
          </p:cNvSpPr>
          <p:nvPr>
            <p:ph type="title" idx="4294967295"/>
          </p:nvPr>
        </p:nvSpPr>
        <p:spPr>
          <a:xfrm>
            <a:off x="801988" y="1304953"/>
            <a:ext cx="7648348" cy="2006601"/>
          </a:xfrm>
          <a:prstGeom prst="rect">
            <a:avLst/>
          </a:prstGeom>
        </p:spPr>
        <p:txBody>
          <a:bodyPr lIns="0" tIns="0" rIns="0" bIns="0" anchor="t">
            <a:normAutofit/>
          </a:bodyPr>
          <a:lstStyle>
            <a:lvl1pPr marL="0" marR="0" algn="l" defTabSz="825500">
              <a:defRPr sz="6200" cap="all" spc="992">
                <a:solidFill>
                  <a:srgbClr val="FFFFFF"/>
                </a:solidFill>
                <a:uFillTx/>
                <a:latin typeface="+mn-lt"/>
                <a:ea typeface="+mn-ea"/>
                <a:cs typeface="+mn-cs"/>
                <a:sym typeface="Helvetica Light"/>
              </a:defRPr>
            </a:lvl1pPr>
          </a:lstStyle>
          <a:p>
            <a:pPr lvl="0">
              <a:defRPr sz="1800" cap="none" spc="0">
                <a:solidFill>
                  <a:srgbClr val="000000"/>
                </a:solidFill>
              </a:defRPr>
            </a:pPr>
            <a:r>
              <a:rPr lang="en-US" sz="6200" cap="all" spc="992" dirty="0" err="1" smtClean="0">
                <a:solidFill>
                  <a:srgbClr val="FFFFFF"/>
                </a:solidFill>
              </a:rPr>
              <a:t>Otázka</a:t>
            </a:r>
            <a:r>
              <a:rPr sz="6200" cap="all" spc="992" smtClean="0">
                <a:solidFill>
                  <a:srgbClr val="FFFFFF"/>
                </a:solidFill>
              </a:rPr>
              <a:t>:</a:t>
            </a:r>
            <a:endParaRPr sz="6200" cap="all" spc="992">
              <a:solidFill>
                <a:srgbClr val="FFFFFF"/>
              </a:solidFill>
            </a:endParaRPr>
          </a:p>
        </p:txBody>
      </p:sp>
      <p:sp>
        <p:nvSpPr>
          <p:cNvPr id="614" name="Shape 614"/>
          <p:cNvSpPr>
            <a:spLocks noGrp="1"/>
          </p:cNvSpPr>
          <p:nvPr>
            <p:ph type="body" idx="4294967295"/>
          </p:nvPr>
        </p:nvSpPr>
        <p:spPr>
          <a:xfrm>
            <a:off x="793622" y="2918653"/>
            <a:ext cx="11531785" cy="2732605"/>
          </a:xfrm>
          <a:prstGeom prst="rect">
            <a:avLst/>
          </a:prstGeom>
        </p:spPr>
        <p:txBody>
          <a:bodyPr lIns="0" tIns="0" rIns="0" bIns="0" anchor="ctr">
            <a:normAutofit/>
          </a:bodyPr>
          <a:lstStyle>
            <a:lvl1pPr marL="755952" marR="0" indent="-755952" defTabSz="825500">
              <a:spcBef>
                <a:spcPts val="5900"/>
              </a:spcBef>
              <a:buSzPct val="90000"/>
              <a:defRPr sz="5000">
                <a:solidFill>
                  <a:srgbClr val="FFFFFF"/>
                </a:solidFill>
                <a:uFillTx/>
                <a:latin typeface="+mn-lt"/>
                <a:ea typeface="+mn-ea"/>
                <a:cs typeface="+mn-cs"/>
                <a:sym typeface="Helvetica Light"/>
              </a:defRPr>
            </a:lvl1pPr>
          </a:lstStyle>
          <a:p>
            <a:pPr lvl="0">
              <a:defRPr sz="1800">
                <a:solidFill>
                  <a:srgbClr val="000000"/>
                </a:solidFill>
              </a:defRPr>
            </a:pPr>
            <a:r>
              <a:rPr lang="sk-SK" sz="5000" dirty="0" smtClean="0">
                <a:solidFill>
                  <a:srgbClr val="FFFFFF"/>
                </a:solidFill>
              </a:rPr>
              <a:t>Chcete uposlúchnuť Ježišovu výzvu</a:t>
            </a:r>
            <a:r>
              <a:rPr sz="5000" smtClean="0">
                <a:solidFill>
                  <a:srgbClr val="FFFFFF"/>
                </a:solidFill>
              </a:rPr>
              <a:t> </a:t>
            </a:r>
            <a:r>
              <a:rPr lang="sk-SK" sz="5000" dirty="0" smtClean="0">
                <a:solidFill>
                  <a:srgbClr val="FFFFFF"/>
                </a:solidFill>
              </a:rPr>
              <a:t>a vyjsť z Babylona</a:t>
            </a:r>
            <a:r>
              <a:rPr sz="5000" smtClean="0">
                <a:solidFill>
                  <a:srgbClr val="FFFFFF"/>
                </a:solidFill>
              </a:rPr>
              <a:t>?</a:t>
            </a:r>
            <a:endParaRPr sz="5000">
              <a:solidFill>
                <a:srgbClr val="FFFFFF"/>
              </a:solidFill>
            </a:endParaRPr>
          </a:p>
        </p:txBody>
      </p:sp>
      <p:sp>
        <p:nvSpPr>
          <p:cNvPr id="615" name="Shape 615"/>
          <p:cNvSpPr/>
          <p:nvPr/>
        </p:nvSpPr>
        <p:spPr>
          <a:xfrm>
            <a:off x="913663" y="6860827"/>
            <a:ext cx="11772500"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lgn="l">
              <a:spcBef>
                <a:spcPts val="4500"/>
              </a:spcBef>
              <a:defRPr sz="1800">
                <a:solidFill>
                  <a:srgbClr val="000000"/>
                </a:solidFill>
              </a:defRPr>
            </a:pPr>
            <a:r>
              <a:rPr sz="5000" smtClean="0">
                <a:solidFill>
                  <a:srgbClr val="FFFFFF"/>
                </a:solidFill>
                <a:latin typeface="+mn-lt"/>
                <a:ea typeface="+mn-ea"/>
                <a:cs typeface="+mn-cs"/>
                <a:sym typeface="Helvetica Light"/>
              </a:rPr>
              <a:t>“</a:t>
            </a:r>
            <a:r>
              <a:rPr lang="en-US" sz="5000" dirty="0" smtClean="0">
                <a:solidFill>
                  <a:schemeClr val="tx1"/>
                </a:solidFill>
                <a:latin typeface="+mn-lt"/>
                <a:ea typeface="+mn-ea"/>
                <a:cs typeface="+mn-cs"/>
                <a:sym typeface="Helvetica Light"/>
              </a:rPr>
              <a:t>A </a:t>
            </a:r>
            <a:r>
              <a:rPr lang="en-US" sz="5000" dirty="0" err="1" smtClean="0">
                <a:solidFill>
                  <a:schemeClr val="tx1"/>
                </a:solidFill>
                <a:latin typeface="+mn-lt"/>
                <a:ea typeface="+mn-ea"/>
                <a:cs typeface="+mn-cs"/>
                <a:sym typeface="Helvetica Light"/>
              </a:rPr>
              <a:t>počul</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som</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iný</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hlas</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neba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ktorý</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hovoril</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Vyjdite</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neho</a:t>
            </a:r>
            <a:r>
              <a:rPr lang="en-US" sz="5000"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môj</a:t>
            </a:r>
            <a:r>
              <a:rPr lang="en-US" sz="5000" b="1" i="1" dirty="0" smtClean="0">
                <a:solidFill>
                  <a:schemeClr val="tx1"/>
                </a:solidFill>
                <a:latin typeface="+mn-lt"/>
                <a:ea typeface="+mn-ea"/>
                <a:cs typeface="+mn-cs"/>
                <a:sym typeface="Helvetica Light"/>
              </a:rPr>
              <a:t> </a:t>
            </a:r>
            <a:r>
              <a:rPr lang="en-US" sz="5000" b="1" i="1" dirty="0" err="1" smtClean="0">
                <a:solidFill>
                  <a:schemeClr val="tx1"/>
                </a:solidFill>
                <a:latin typeface="+mn-lt"/>
                <a:ea typeface="+mn-ea"/>
                <a:cs typeface="+mn-cs"/>
                <a:sym typeface="Helvetica Light"/>
              </a:rPr>
              <a:t>ľude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sa</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nezúčastnili</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hriechov</a:t>
            </a:r>
            <a:r>
              <a:rPr lang="en-US" sz="5000" dirty="0" smtClean="0">
                <a:solidFill>
                  <a:schemeClr val="tx1"/>
                </a:solidFill>
                <a:latin typeface="+mn-lt"/>
                <a:ea typeface="+mn-ea"/>
                <a:cs typeface="+mn-cs"/>
                <a:sym typeface="Helvetica Light"/>
              </a:rPr>
              <a:t> a </a:t>
            </a:r>
            <a:r>
              <a:rPr lang="en-US" sz="5000" dirty="0" err="1" smtClean="0">
                <a:solidFill>
                  <a:schemeClr val="tx1"/>
                </a:solidFill>
                <a:latin typeface="+mn-lt"/>
                <a:ea typeface="+mn-ea"/>
                <a:cs typeface="+mn-cs"/>
                <a:sym typeface="Helvetica Light"/>
              </a:rPr>
              <a:t>aby</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ste</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nedostali</a:t>
            </a:r>
            <a:r>
              <a:rPr lang="en-US" sz="5000" dirty="0" smtClean="0">
                <a:solidFill>
                  <a:schemeClr val="tx1"/>
                </a:solidFill>
                <a:latin typeface="+mn-lt"/>
                <a:ea typeface="+mn-ea"/>
                <a:cs typeface="+mn-cs"/>
                <a:sym typeface="Helvetica Light"/>
              </a:rPr>
              <a:t> z </a:t>
            </a:r>
            <a:r>
              <a:rPr lang="en-US" sz="5000" dirty="0" err="1" smtClean="0">
                <a:solidFill>
                  <a:schemeClr val="tx1"/>
                </a:solidFill>
                <a:latin typeface="+mn-lt"/>
                <a:ea typeface="+mn-ea"/>
                <a:cs typeface="+mn-cs"/>
                <a:sym typeface="Helvetica Light"/>
              </a:rPr>
              <a:t>jeho</a:t>
            </a:r>
            <a:r>
              <a:rPr lang="en-US" sz="5000" dirty="0" smtClean="0">
                <a:solidFill>
                  <a:schemeClr val="tx1"/>
                </a:solidFill>
                <a:latin typeface="+mn-lt"/>
                <a:ea typeface="+mn-ea"/>
                <a:cs typeface="+mn-cs"/>
                <a:sym typeface="Helvetica Light"/>
              </a:rPr>
              <a:t> </a:t>
            </a:r>
            <a:r>
              <a:rPr lang="en-US" sz="5000" dirty="0" err="1" smtClean="0">
                <a:solidFill>
                  <a:schemeClr val="tx1"/>
                </a:solidFill>
                <a:latin typeface="+mn-lt"/>
                <a:ea typeface="+mn-ea"/>
                <a:cs typeface="+mn-cs"/>
                <a:sym typeface="Helvetica Light"/>
              </a:rPr>
              <a:t>rán</a:t>
            </a:r>
            <a:r>
              <a:rPr sz="5000" smtClean="0">
                <a:solidFill>
                  <a:srgbClr val="FFFFFF"/>
                </a:solidFill>
                <a:latin typeface="+mn-lt"/>
                <a:ea typeface="+mn-ea"/>
                <a:cs typeface="+mn-cs"/>
                <a:sym typeface="Helvetica Light"/>
              </a:rPr>
              <a:t>.”</a:t>
            </a:r>
            <a:endParaRPr sz="5000">
              <a:solidFill>
                <a:srgbClr val="FFFFFF"/>
              </a:solidFill>
              <a:latin typeface="+mn-lt"/>
              <a:ea typeface="+mn-ea"/>
              <a:cs typeface="+mn-cs"/>
              <a:sym typeface="Helvetica Light"/>
            </a:endParaRPr>
          </a:p>
        </p:txBody>
      </p:sp>
      <p:sp>
        <p:nvSpPr>
          <p:cNvPr id="617" name="Shape 617"/>
          <p:cNvSpPr/>
          <p:nvPr/>
        </p:nvSpPr>
        <p:spPr>
          <a:xfrm>
            <a:off x="969331" y="1088849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lgn="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Zjavenie</a:t>
            </a:r>
            <a:r>
              <a:rPr sz="3200" cap="all" spc="512" smtClean="0">
                <a:solidFill>
                  <a:srgbClr val="FFFFFF"/>
                </a:solidFill>
              </a:rPr>
              <a:t> </a:t>
            </a:r>
            <a:r>
              <a:rPr lang="sk-SK" sz="3200" cap="all" spc="512" dirty="0" smtClean="0">
                <a:solidFill>
                  <a:srgbClr val="FFFFFF"/>
                </a:solidFill>
              </a:rPr>
              <a:t>18</a:t>
            </a:r>
            <a:r>
              <a:rPr sz="3200" cap="all" spc="512" smtClean="0">
                <a:solidFill>
                  <a:srgbClr val="FFFFFF"/>
                </a:solidFill>
              </a:rPr>
              <a:t>: </a:t>
            </a:r>
            <a:r>
              <a:rPr lang="sk-SK" sz="3200" cap="all" spc="512" dirty="0" smtClean="0">
                <a:solidFill>
                  <a:srgbClr val="FFFFFF"/>
                </a:solidFill>
              </a:rPr>
              <a:t>4</a:t>
            </a:r>
            <a:endParaRPr sz="3200" cap="all" spc="512">
              <a:solidFill>
                <a:srgbClr val="FFFFFF"/>
              </a:solidFill>
            </a:endParaRPr>
          </a:p>
        </p:txBody>
      </p:sp>
      <p:pic>
        <p:nvPicPr>
          <p:cNvPr id="11266" name="Picture 2" descr="https://1888.org/resized/w250/hauto/2011/10/16/7221/come-out-of-her-my-people-poster-part-3a.jpg"/>
          <p:cNvPicPr>
            <a:picLocks noChangeAspect="1" noChangeArrowheads="1"/>
          </p:cNvPicPr>
          <p:nvPr/>
        </p:nvPicPr>
        <p:blipFill>
          <a:blip r:embed="rId2"/>
          <a:srcRect/>
          <a:stretch>
            <a:fillRect/>
          </a:stretch>
        </p:blipFill>
        <p:spPr bwMode="auto">
          <a:xfrm>
            <a:off x="13470956" y="2918653"/>
            <a:ext cx="10913044" cy="6940696"/>
          </a:xfrm>
          <a:prstGeom prst="rect">
            <a:avLst/>
          </a:prstGeom>
          <a:noFill/>
        </p:spPr>
      </p:pic>
    </p:spTree>
  </p:cSld>
  <p:clrMapOvr>
    <a:masterClrMapping/>
  </p:clrMapOvr>
  <p:transition spd="slow">
    <p:fade/>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1" nodeType="clickEffect">
                                  <p:stCondLst>
                                    <p:cond delay="0"/>
                                  </p:stCondLst>
                                  <p:iterate>
                                    <p:tmAbs val="0"/>
                                  </p:iterate>
                                  <p:childTnLst>
                                    <p:set>
                                      <p:cBhvr>
                                        <p:cTn id="6" fill="hold"/>
                                        <p:tgtEl>
                                          <p:spTgt spid="615"/>
                                        </p:tgtEl>
                                        <p:attrNameLst>
                                          <p:attrName>style.visibility</p:attrName>
                                        </p:attrNameLst>
                                      </p:cBhvr>
                                      <p:to>
                                        <p:strVal val="visible"/>
                                      </p:to>
                                    </p:set>
                                    <p:anim calcmode="lin" valueType="num">
                                      <p:cBhvr>
                                        <p:cTn id="7" dur="2000" fill="hold"/>
                                        <p:tgtEl>
                                          <p:spTgt spid="615"/>
                                        </p:tgtEl>
                                        <p:attrNameLst>
                                          <p:attrName>ppt_w</p:attrName>
                                        </p:attrNameLst>
                                      </p:cBhvr>
                                      <p:tavLst>
                                        <p:tav tm="0">
                                          <p:val>
                                            <p:fltVal val="0"/>
                                          </p:val>
                                        </p:tav>
                                        <p:tav tm="100000">
                                          <p:val>
                                            <p:strVal val="#ppt_w"/>
                                          </p:val>
                                        </p:tav>
                                      </p:tavLst>
                                    </p:anim>
                                    <p:anim calcmode="lin" valueType="num">
                                      <p:cBhvr>
                                        <p:cTn id="8" dur="2000" fill="hold"/>
                                        <p:tgtEl>
                                          <p:spTgt spid="615"/>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9" presetClass="entr" presetSubtype="0" fill="hold" grpId="2" nodeType="afterEffect">
                                  <p:stCondLst>
                                    <p:cond delay="0"/>
                                  </p:stCondLst>
                                  <p:iterate>
                                    <p:tmAbs val="0"/>
                                  </p:iterate>
                                  <p:childTnLst>
                                    <p:set>
                                      <p:cBhvr>
                                        <p:cTn id="11" fill="hold"/>
                                        <p:tgtEl>
                                          <p:spTgt spid="617"/>
                                        </p:tgtEl>
                                        <p:attrNameLst>
                                          <p:attrName>style.visibility</p:attrName>
                                        </p:attrNameLst>
                                      </p:cBhvr>
                                      <p:to>
                                        <p:strVal val="visible"/>
                                      </p:to>
                                    </p:set>
                                    <p:animEffect transition="in" filter="dissolve">
                                      <p:cBhvr>
                                        <p:cTn id="12" dur="2250"/>
                                        <p:tgtEl>
                                          <p:spTgt spid="6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 grpId="1" animBg="1" advAuto="0"/>
      <p:bldP spid="617" grpId="2" animBg="1" advAuto="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9" name="GM-Wheat.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620" name="Shape 620"/>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621" name="Shape 621"/>
          <p:cNvSpPr/>
          <p:nvPr/>
        </p:nvSpPr>
        <p:spPr>
          <a:xfrm>
            <a:off x="6305751" y="4552067"/>
            <a:ext cx="11772499"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sk-SK" sz="5000" dirty="0" smtClean="0">
                <a:solidFill>
                  <a:srgbClr val="FFFFFF"/>
                </a:solidFill>
              </a:rPr>
              <a:t>Vyzývam vás pred Bohom</a:t>
            </a:r>
            <a:r>
              <a:rPr sz="5000" smtClean="0">
                <a:solidFill>
                  <a:srgbClr val="FFFFFF"/>
                </a:solidFill>
              </a:rPr>
              <a:t>…</a:t>
            </a:r>
            <a:r>
              <a:rPr lang="sk-SK" sz="5000" dirty="0" smtClean="0">
                <a:solidFill>
                  <a:srgbClr val="FFFFFF"/>
                </a:solidFill>
              </a:rPr>
              <a:t>aby ste ma nenasledovali viac</a:t>
            </a:r>
            <a:r>
              <a:rPr sz="5000" smtClean="0">
                <a:solidFill>
                  <a:srgbClr val="FFFFFF"/>
                </a:solidFill>
              </a:rPr>
              <a:t> </a:t>
            </a:r>
            <a:r>
              <a:rPr lang="sk-SK" sz="5000" dirty="0" smtClean="0">
                <a:solidFill>
                  <a:srgbClr val="FFFFFF"/>
                </a:solidFill>
              </a:rPr>
              <a:t>ako som ja nasledoval Krista</a:t>
            </a:r>
            <a:r>
              <a:rPr sz="5000" smtClean="0">
                <a:solidFill>
                  <a:srgbClr val="FFFFFF"/>
                </a:solidFill>
              </a:rPr>
              <a:t>…</a:t>
            </a:r>
            <a:r>
              <a:rPr lang="sk-SK" sz="5000" dirty="0" smtClean="0">
                <a:solidFill>
                  <a:srgbClr val="FFFFFF"/>
                </a:solidFill>
              </a:rPr>
              <a:t>lebo som presvedčený, že</a:t>
            </a:r>
            <a:r>
              <a:rPr sz="5000" smtClean="0">
                <a:solidFill>
                  <a:srgbClr val="FFFFFF"/>
                </a:solidFill>
              </a:rPr>
              <a:t> </a:t>
            </a:r>
            <a:r>
              <a:rPr lang="sk-SK" sz="5000" dirty="0" smtClean="0">
                <a:solidFill>
                  <a:srgbClr val="FFFFFF"/>
                </a:solidFill>
              </a:rPr>
              <a:t>Pán má viac pravdy a svetla, ktoré ešte dá zažiariť</a:t>
            </a:r>
            <a:r>
              <a:rPr sz="5000" smtClean="0">
                <a:solidFill>
                  <a:srgbClr val="FFFFFF"/>
                </a:solidFill>
              </a:rPr>
              <a:t> </a:t>
            </a:r>
            <a:r>
              <a:rPr lang="sk-SK" sz="5000" dirty="0" smtClean="0">
                <a:solidFill>
                  <a:srgbClr val="FFFFFF"/>
                </a:solidFill>
              </a:rPr>
              <a:t>zo svojho svätého Slova</a:t>
            </a:r>
            <a:r>
              <a:rPr sz="5000" smtClean="0">
                <a:solidFill>
                  <a:srgbClr val="FFFFFF"/>
                </a:solidFill>
              </a:rPr>
              <a:t>.”</a:t>
            </a:r>
            <a:endParaRPr sz="5000">
              <a:solidFill>
                <a:srgbClr val="FFFFFF"/>
              </a:solidFill>
            </a:endParaRPr>
          </a:p>
        </p:txBody>
      </p:sp>
      <p:sp>
        <p:nvSpPr>
          <p:cNvPr id="622" name="Shape 622"/>
          <p:cNvSpPr/>
          <p:nvPr/>
        </p:nvSpPr>
        <p:spPr>
          <a:xfrm>
            <a:off x="6601817" y="9290932"/>
            <a:ext cx="11180367" cy="584201"/>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Pastor John Robinson</a:t>
            </a: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620"/>
                                        </p:tgtEl>
                                        <p:attrNameLst>
                                          <p:attrName>style.visibility</p:attrName>
                                        </p:attrNameLst>
                                      </p:cBhvr>
                                      <p:to>
                                        <p:strVal val="visible"/>
                                      </p:to>
                                    </p:set>
                                    <p:animEffect transition="in" filter="dissolve">
                                      <p:cBhvr>
                                        <p:cTn id="7" dur="1000"/>
                                        <p:tgtEl>
                                          <p:spTgt spid="620"/>
                                        </p:tgtEl>
                                      </p:cBhvr>
                                    </p:animEffect>
                                  </p:childTnLst>
                                </p:cTn>
                              </p:par>
                            </p:childTnLst>
                          </p:cTn>
                        </p:par>
                        <p:par>
                          <p:cTn id="8" fill="hold">
                            <p:stCondLst>
                              <p:cond delay="1000"/>
                            </p:stCondLst>
                            <p:childTnLst>
                              <p:par>
                                <p:cTn id="9" presetID="23" presetClass="entr" presetSubtype="32" fill="hold" grpId="2" nodeType="afterEffect">
                                  <p:stCondLst>
                                    <p:cond delay="0"/>
                                  </p:stCondLst>
                                  <p:iterate>
                                    <p:tmAbs val="0"/>
                                  </p:iterate>
                                  <p:childTnLst>
                                    <p:set>
                                      <p:cBhvr>
                                        <p:cTn id="10" fill="hold"/>
                                        <p:tgtEl>
                                          <p:spTgt spid="621"/>
                                        </p:tgtEl>
                                        <p:attrNameLst>
                                          <p:attrName>style.visibility</p:attrName>
                                        </p:attrNameLst>
                                      </p:cBhvr>
                                      <p:to>
                                        <p:strVal val="visible"/>
                                      </p:to>
                                    </p:set>
                                    <p:anim calcmode="lin" valueType="num">
                                      <p:cBhvr>
                                        <p:cTn id="11" dur="2000" fill="hold"/>
                                        <p:tgtEl>
                                          <p:spTgt spid="621"/>
                                        </p:tgtEl>
                                        <p:attrNameLst>
                                          <p:attrName>ppt_w</p:attrName>
                                        </p:attrNameLst>
                                      </p:cBhvr>
                                      <p:tavLst>
                                        <p:tav tm="0">
                                          <p:val>
                                            <p:fltVal val="0"/>
                                          </p:val>
                                        </p:tav>
                                        <p:tav tm="100000">
                                          <p:val>
                                            <p:strVal val="#ppt_w"/>
                                          </p:val>
                                        </p:tav>
                                      </p:tavLst>
                                    </p:anim>
                                    <p:anim calcmode="lin" valueType="num">
                                      <p:cBhvr>
                                        <p:cTn id="12" dur="2000" fill="hold"/>
                                        <p:tgtEl>
                                          <p:spTgt spid="621"/>
                                        </p:tgtEl>
                                        <p:attrNameLst>
                                          <p:attrName>ppt_h</p:attrName>
                                        </p:attrNameLst>
                                      </p:cBhvr>
                                      <p:tavLst>
                                        <p:tav tm="0">
                                          <p:val>
                                            <p:fltVal val="0"/>
                                          </p:val>
                                        </p:tav>
                                        <p:tav tm="100000">
                                          <p:val>
                                            <p:strVal val="#ppt_h"/>
                                          </p:val>
                                        </p:tav>
                                      </p:tavLst>
                                    </p:anim>
                                  </p:childTnLst>
                                </p:cTn>
                              </p:par>
                            </p:childTnLst>
                          </p:cTn>
                        </p:par>
                        <p:par>
                          <p:cTn id="13" fill="hold">
                            <p:stCondLst>
                              <p:cond delay="3000"/>
                            </p:stCondLst>
                            <p:childTnLst>
                              <p:par>
                                <p:cTn id="14" presetID="9" presetClass="entr" presetSubtype="0" fill="hold" grpId="3" nodeType="afterEffect">
                                  <p:stCondLst>
                                    <p:cond delay="0"/>
                                  </p:stCondLst>
                                  <p:iterate>
                                    <p:tmAbs val="0"/>
                                  </p:iterate>
                                  <p:childTnLst>
                                    <p:set>
                                      <p:cBhvr>
                                        <p:cTn id="15" fill="hold"/>
                                        <p:tgtEl>
                                          <p:spTgt spid="622"/>
                                        </p:tgtEl>
                                        <p:attrNameLst>
                                          <p:attrName>style.visibility</p:attrName>
                                        </p:attrNameLst>
                                      </p:cBhvr>
                                      <p:to>
                                        <p:strVal val="visible"/>
                                      </p:to>
                                    </p:set>
                                    <p:animEffect transition="in" filter="dissolve">
                                      <p:cBhvr>
                                        <p:cTn id="16" dur="1000"/>
                                        <p:tgtEl>
                                          <p:spTgt spid="6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0" grpId="1" animBg="1" advAuto="0"/>
      <p:bldP spid="621" grpId="2" animBg="1" advAuto="0"/>
      <p:bldP spid="622" grpId="3" animBg="1" advAuto="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 name="GM-Wheat.jpg"/>
          <p:cNvPicPr/>
          <p:nvPr/>
        </p:nvPicPr>
        <p:blipFill>
          <a:blip r:embed="rId2" cstate="screen">
            <a:extLst>
              <a:ext uri="{28A0092B-C50C-407E-A947-70E740481C1C}">
                <a14:useLocalDpi xmlns:a14="http://schemas.microsoft.com/office/drawing/2010/main"/>
              </a:ext>
            </a:extLst>
          </a:blip>
          <a:srcRect/>
          <a:stretch>
            <a:fillRect/>
          </a:stretch>
        </p:blipFill>
        <p:spPr>
          <a:xfrm>
            <a:off x="0" y="0"/>
            <a:ext cx="24384000" cy="13716000"/>
          </a:xfrm>
          <a:prstGeom prst="rect">
            <a:avLst/>
          </a:prstGeom>
          <a:ln w="12700">
            <a:miter lim="400000"/>
          </a:ln>
        </p:spPr>
      </p:pic>
      <p:sp>
        <p:nvSpPr>
          <p:cNvPr id="625" name="Shape 625"/>
          <p:cNvSpPr/>
          <p:nvPr/>
        </p:nvSpPr>
        <p:spPr>
          <a:xfrm>
            <a:off x="-85376" y="-125001"/>
            <a:ext cx="24554753" cy="13966001"/>
          </a:xfrm>
          <a:prstGeom prst="rect">
            <a:avLst/>
          </a:prstGeom>
          <a:solidFill>
            <a:srgbClr val="000000">
              <a:alpha val="72424"/>
            </a:srgbClr>
          </a:solidFill>
          <a:ln w="63500">
            <a:miter lim="400000"/>
          </a:ln>
        </p:spPr>
        <p:txBody>
          <a:bodyPr lIns="0" tIns="0" rIns="0" bIns="0" anchor="ctr"/>
          <a:lstStyle/>
          <a:p>
            <a:pPr lvl="0">
              <a:defRPr sz="3200" cap="all" spc="512">
                <a:latin typeface="Avenir Medium"/>
                <a:ea typeface="Avenir Medium"/>
                <a:cs typeface="Avenir Medium"/>
                <a:sym typeface="Avenir Medium"/>
              </a:defRPr>
            </a:pPr>
            <a:endParaRPr/>
          </a:p>
        </p:txBody>
      </p:sp>
      <p:sp>
        <p:nvSpPr>
          <p:cNvPr id="626" name="Shape 626"/>
          <p:cNvSpPr/>
          <p:nvPr/>
        </p:nvSpPr>
        <p:spPr>
          <a:xfrm>
            <a:off x="6305751" y="4552067"/>
            <a:ext cx="11772499" cy="412267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spcBef>
                <a:spcPts val="4500"/>
              </a:spcBef>
              <a:defRPr sz="5000">
                <a:latin typeface="+mn-lt"/>
                <a:ea typeface="+mn-ea"/>
                <a:cs typeface="+mn-cs"/>
                <a:sym typeface="Helvetica Light"/>
              </a:defRPr>
            </a:lvl1pPr>
          </a:lstStyle>
          <a:p>
            <a:pPr lvl="0">
              <a:defRPr sz="1800">
                <a:solidFill>
                  <a:srgbClr val="000000"/>
                </a:solidFill>
              </a:defRPr>
            </a:pPr>
            <a:r>
              <a:rPr sz="5000" smtClean="0">
                <a:solidFill>
                  <a:srgbClr val="FFFFFF"/>
                </a:solidFill>
              </a:rPr>
              <a:t>“</a:t>
            </a:r>
            <a:r>
              <a:rPr lang="en-US" sz="5400" dirty="0" smtClean="0">
                <a:solidFill>
                  <a:schemeClr val="tx1"/>
                </a:solidFill>
              </a:rPr>
              <a:t>Ale </a:t>
            </a:r>
            <a:r>
              <a:rPr lang="sk-SK" sz="5400" dirty="0" smtClean="0">
                <a:solidFill>
                  <a:schemeClr val="tx1"/>
                </a:solidFill>
              </a:rPr>
              <a:t>cesta</a:t>
            </a:r>
            <a:r>
              <a:rPr lang="en-US" sz="5400" dirty="0" smtClean="0">
                <a:solidFill>
                  <a:schemeClr val="tx1"/>
                </a:solidFill>
              </a:rPr>
              <a:t> </a:t>
            </a:r>
            <a:r>
              <a:rPr lang="en-US" sz="5400" dirty="0" err="1" smtClean="0">
                <a:solidFill>
                  <a:schemeClr val="tx1"/>
                </a:solidFill>
              </a:rPr>
              <a:t>sprav</a:t>
            </a:r>
            <a:r>
              <a:rPr lang="sk-SK" sz="5400" dirty="0" smtClean="0">
                <a:solidFill>
                  <a:schemeClr val="tx1"/>
                </a:solidFill>
              </a:rPr>
              <a:t>o</a:t>
            </a:r>
            <a:r>
              <a:rPr lang="en-US" sz="5400" dirty="0" err="1" smtClean="0">
                <a:solidFill>
                  <a:schemeClr val="tx1"/>
                </a:solidFill>
              </a:rPr>
              <a:t>dlivých</a:t>
            </a:r>
            <a:r>
              <a:rPr lang="en-US" sz="5400" dirty="0" smtClean="0">
                <a:solidFill>
                  <a:schemeClr val="tx1"/>
                </a:solidFill>
              </a:rPr>
              <a:t> je </a:t>
            </a:r>
            <a:r>
              <a:rPr lang="en-US" sz="5400" dirty="0" err="1" smtClean="0">
                <a:solidFill>
                  <a:schemeClr val="tx1"/>
                </a:solidFill>
              </a:rPr>
              <a:t>ako</a:t>
            </a:r>
            <a:r>
              <a:rPr lang="en-US" sz="5400" dirty="0" smtClean="0">
                <a:solidFill>
                  <a:schemeClr val="tx1"/>
                </a:solidFill>
              </a:rPr>
              <a:t> </a:t>
            </a:r>
            <a:r>
              <a:rPr lang="en-US" sz="5400" dirty="0" err="1" smtClean="0">
                <a:solidFill>
                  <a:schemeClr val="tx1"/>
                </a:solidFill>
              </a:rPr>
              <a:t>jasné</a:t>
            </a:r>
            <a:r>
              <a:rPr lang="en-US" sz="5400" dirty="0" smtClean="0">
                <a:solidFill>
                  <a:schemeClr val="tx1"/>
                </a:solidFill>
              </a:rPr>
              <a:t> </a:t>
            </a:r>
            <a:r>
              <a:rPr lang="en-US" sz="5400" dirty="0" err="1" smtClean="0">
                <a:solidFill>
                  <a:schemeClr val="tx1"/>
                </a:solidFill>
              </a:rPr>
              <a:t>svetlo</a:t>
            </a:r>
            <a:r>
              <a:rPr lang="en-US" sz="5400" dirty="0" smtClean="0">
                <a:solidFill>
                  <a:schemeClr val="tx1"/>
                </a:solidFill>
              </a:rPr>
              <a:t> </a:t>
            </a:r>
            <a:r>
              <a:rPr lang="en-US" sz="5400" dirty="0" err="1" smtClean="0">
                <a:solidFill>
                  <a:schemeClr val="tx1"/>
                </a:solidFill>
              </a:rPr>
              <a:t>rána</a:t>
            </a:r>
            <a:r>
              <a:rPr lang="en-US" sz="5400" dirty="0" smtClean="0">
                <a:solidFill>
                  <a:schemeClr val="tx1"/>
                </a:solidFill>
              </a:rPr>
              <a:t>, </a:t>
            </a:r>
            <a:r>
              <a:rPr lang="en-US" sz="5400" dirty="0" err="1" smtClean="0">
                <a:solidFill>
                  <a:schemeClr val="tx1"/>
                </a:solidFill>
              </a:rPr>
              <a:t>ktoré</a:t>
            </a:r>
            <a:r>
              <a:rPr lang="en-US" sz="5400" dirty="0" smtClean="0">
                <a:solidFill>
                  <a:schemeClr val="tx1"/>
                </a:solidFill>
              </a:rPr>
              <a:t> </a:t>
            </a:r>
            <a:r>
              <a:rPr lang="en-US" sz="5400" dirty="0" err="1" smtClean="0">
                <a:solidFill>
                  <a:schemeClr val="tx1"/>
                </a:solidFill>
              </a:rPr>
              <a:t>svieti</a:t>
            </a:r>
            <a:r>
              <a:rPr lang="en-US" sz="5400" dirty="0" smtClean="0">
                <a:solidFill>
                  <a:schemeClr val="tx1"/>
                </a:solidFill>
              </a:rPr>
              <a:t> </a:t>
            </a:r>
            <a:r>
              <a:rPr lang="en-US" sz="5400" dirty="0" err="1" smtClean="0">
                <a:solidFill>
                  <a:schemeClr val="tx1"/>
                </a:solidFill>
              </a:rPr>
              <a:t>viac</a:t>
            </a:r>
            <a:r>
              <a:rPr lang="en-US" sz="5400" dirty="0" smtClean="0">
                <a:solidFill>
                  <a:schemeClr val="tx1"/>
                </a:solidFill>
              </a:rPr>
              <a:t> a </a:t>
            </a:r>
            <a:r>
              <a:rPr lang="en-US" sz="5400" dirty="0" err="1" smtClean="0">
                <a:solidFill>
                  <a:schemeClr val="tx1"/>
                </a:solidFill>
              </a:rPr>
              <a:t>viac</a:t>
            </a:r>
            <a:r>
              <a:rPr lang="en-US" sz="5400" dirty="0" smtClean="0">
                <a:solidFill>
                  <a:schemeClr val="tx1"/>
                </a:solidFill>
              </a:rPr>
              <a:t>, </a:t>
            </a:r>
            <a:r>
              <a:rPr lang="sk-SK" sz="5400" dirty="0" smtClean="0">
                <a:solidFill>
                  <a:schemeClr val="tx1"/>
                </a:solidFill>
              </a:rPr>
              <a:t>až do bieleho dňa</a:t>
            </a:r>
            <a:r>
              <a:rPr sz="5400" smtClean="0">
                <a:solidFill>
                  <a:srgbClr val="FFFFFF"/>
                </a:solidFill>
              </a:rPr>
              <a:t>.</a:t>
            </a:r>
            <a:r>
              <a:rPr sz="5000" smtClean="0">
                <a:solidFill>
                  <a:srgbClr val="FFFFFF"/>
                </a:solidFill>
              </a:rPr>
              <a:t>”</a:t>
            </a:r>
            <a:endParaRPr sz="5000">
              <a:solidFill>
                <a:srgbClr val="FFFFFF"/>
              </a:solidFill>
            </a:endParaRPr>
          </a:p>
        </p:txBody>
      </p:sp>
      <p:sp>
        <p:nvSpPr>
          <p:cNvPr id="627" name="Shape 627"/>
          <p:cNvSpPr/>
          <p:nvPr/>
        </p:nvSpPr>
        <p:spPr>
          <a:xfrm>
            <a:off x="6601817" y="8427332"/>
            <a:ext cx="11180367" cy="492443"/>
          </a:xfrm>
          <a:prstGeom prst="rect">
            <a:avLst/>
          </a:prstGeom>
          <a:ln w="635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200" cap="all" spc="512">
                <a:latin typeface="+mn-lt"/>
                <a:ea typeface="+mn-ea"/>
                <a:cs typeface="+mn-cs"/>
                <a:sym typeface="Helvetica Light"/>
              </a:defRPr>
            </a:lvl1pPr>
          </a:lstStyle>
          <a:p>
            <a:pPr lvl="0">
              <a:defRPr sz="1800" cap="none" spc="0">
                <a:solidFill>
                  <a:srgbClr val="000000"/>
                </a:solidFill>
              </a:defRPr>
            </a:pPr>
            <a:r>
              <a:rPr sz="3200" cap="all" spc="512">
                <a:solidFill>
                  <a:srgbClr val="FFFFFF"/>
                </a:solidFill>
              </a:rPr>
              <a:t>- </a:t>
            </a:r>
            <a:r>
              <a:rPr lang="sk-SK" sz="3200" cap="all" spc="512" dirty="0" smtClean="0">
                <a:solidFill>
                  <a:srgbClr val="FFFFFF"/>
                </a:solidFill>
              </a:rPr>
              <a:t>príslovie</a:t>
            </a:r>
            <a:r>
              <a:rPr sz="3200" cap="all" spc="512" smtClean="0">
                <a:solidFill>
                  <a:srgbClr val="FFFFFF"/>
                </a:solidFill>
              </a:rPr>
              <a:t> </a:t>
            </a:r>
            <a:r>
              <a:rPr sz="3200" cap="all" spc="512">
                <a:solidFill>
                  <a:srgbClr val="FFFFFF"/>
                </a:solidFill>
              </a:rPr>
              <a:t>4: 18</a:t>
            </a:r>
          </a:p>
        </p:txBody>
      </p:sp>
    </p:spTree>
  </p:cSld>
  <p:clrMapOvr>
    <a:masterClrMapping/>
  </p:clrMapOvr>
  <p:transition spd="slow">
    <p:dissolve/>
  </p:transition>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29" name="pasted-image.tif"/>
          <p:cNvPicPr/>
          <p:nvPr/>
        </p:nvPicPr>
        <p:blipFill>
          <a:blip r:embed="rId2" cstate="screen">
            <a:extLst>
              <a:ext uri="{28A0092B-C50C-407E-A947-70E740481C1C}">
                <a14:useLocalDpi xmlns:a14="http://schemas.microsoft.com/office/drawing/2010/main"/>
              </a:ext>
            </a:extLst>
          </a:blip>
          <a:srcRect/>
          <a:stretch>
            <a:fillRect/>
          </a:stretch>
        </p:blipFill>
        <p:spPr>
          <a:xfrm>
            <a:off x="0" y="6859584"/>
            <a:ext cx="12192001" cy="6858001"/>
          </a:xfrm>
          <a:prstGeom prst="rect">
            <a:avLst/>
          </a:prstGeom>
          <a:ln w="12700">
            <a:miter lim="400000"/>
          </a:ln>
        </p:spPr>
      </p:pic>
      <p:pic>
        <p:nvPicPr>
          <p:cNvPr id="630" name="pasted-image-small.png"/>
          <p:cNvPicPr/>
          <p:nvPr/>
        </p:nvPicPr>
        <p:blipFill>
          <a:blip r:embed="rId3" cstate="screen">
            <a:extLst>
              <a:ext uri="{28A0092B-C50C-407E-A947-70E740481C1C}">
                <a14:useLocalDpi xmlns:a14="http://schemas.microsoft.com/office/drawing/2010/main"/>
              </a:ext>
            </a:extLst>
          </a:blip>
          <a:srcRect/>
          <a:stretch>
            <a:fillRect/>
          </a:stretch>
        </p:blipFill>
        <p:spPr>
          <a:xfrm>
            <a:off x="0" y="-1585"/>
            <a:ext cx="12192000" cy="6858001"/>
          </a:xfrm>
          <a:prstGeom prst="rect">
            <a:avLst/>
          </a:prstGeom>
          <a:ln w="12700">
            <a:miter lim="400000"/>
          </a:ln>
        </p:spPr>
      </p:pic>
      <p:sp>
        <p:nvSpPr>
          <p:cNvPr id="631" name="Shape 631"/>
          <p:cNvSpPr>
            <a:spLocks noGrp="1"/>
          </p:cNvSpPr>
          <p:nvPr>
            <p:ph type="title" idx="4294967295"/>
          </p:nvPr>
        </p:nvSpPr>
        <p:spPr>
          <a:xfrm>
            <a:off x="12623700" y="312425"/>
            <a:ext cx="11328600" cy="1063222"/>
          </a:xfrm>
          <a:prstGeom prst="rect">
            <a:avLst/>
          </a:prstGeom>
          <a:effectLst>
            <a:outerShdw blurRad="63500" dist="25400" dir="5400000" rotWithShape="0">
              <a:srgbClr val="000000">
                <a:alpha val="50000"/>
              </a:srgbClr>
            </a:outerShdw>
          </a:effectLst>
        </p:spPr>
        <p:txBody>
          <a:bodyPr lIns="0" tIns="0" rIns="0" bIns="0" anchor="t">
            <a:normAutofit/>
          </a:bodyPr>
          <a:lstStyle/>
          <a:p>
            <a:pPr marL="0" marR="0" lvl="0" algn="l" defTabSz="594360">
              <a:defRPr sz="1800">
                <a:uFillTx/>
              </a:defRPr>
            </a:pPr>
            <a:r>
              <a:rPr sz="3240" cap="all" spc="518">
                <a:solidFill>
                  <a:srgbClr val="FFFFFF"/>
                </a:solidFill>
                <a:latin typeface="+mn-lt"/>
                <a:ea typeface="+mn-ea"/>
                <a:cs typeface="+mn-cs"/>
                <a:sym typeface="Helvetica Light"/>
              </a:rPr>
              <a:t>friday night’s subject:</a:t>
            </a:r>
          </a:p>
          <a:p>
            <a:pPr marL="0" marR="0" lvl="0" algn="l" defTabSz="594360">
              <a:defRPr sz="1800">
                <a:uFillTx/>
              </a:defRPr>
            </a:pPr>
            <a:r>
              <a:rPr sz="3240" cap="all" spc="518">
                <a:solidFill>
                  <a:srgbClr val="FFFFFF"/>
                </a:solidFill>
                <a:latin typeface="+mn-lt"/>
                <a:ea typeface="+mn-ea"/>
                <a:cs typeface="+mn-cs"/>
                <a:sym typeface="Helvetica Light"/>
              </a:rPr>
              <a:t>The unpardonable sin</a:t>
            </a:r>
          </a:p>
        </p:txBody>
      </p:sp>
      <p:pic>
        <p:nvPicPr>
          <p:cNvPr id="632" name="pasted-image-small.png"/>
          <p:cNvPicPr/>
          <p:nvPr/>
        </p:nvPicPr>
        <p:blipFill>
          <a:blip r:embed="rId4" cstate="screen">
            <a:extLst>
              <a:ext uri="{28A0092B-C50C-407E-A947-70E740481C1C}">
                <a14:useLocalDpi xmlns:a14="http://schemas.microsoft.com/office/drawing/2010/main"/>
              </a:ext>
            </a:extLst>
          </a:blip>
          <a:srcRect/>
          <a:stretch>
            <a:fillRect/>
          </a:stretch>
        </p:blipFill>
        <p:spPr>
          <a:xfrm>
            <a:off x="12140024" y="1663463"/>
            <a:ext cx="12485924" cy="12177881"/>
          </a:xfrm>
          <a:prstGeom prst="rect">
            <a:avLst/>
          </a:prstGeom>
          <a:ln w="12700">
            <a:miter lim="400000"/>
          </a:ln>
        </p:spPr>
      </p:pic>
    </p:spTree>
  </p:cSld>
  <p:clrMapOvr>
    <a:masterClrMapping/>
  </p:clrMapOvr>
  <p:transition spd="slow">
    <p:fade thruBlk="1"/>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9" name="Shape 639"/>
          <p:cNvSpPr>
            <a:spLocks noGrp="1"/>
          </p:cNvSpPr>
          <p:nvPr>
            <p:ph type="title"/>
          </p:nvPr>
        </p:nvSpPr>
        <p:spPr>
          <a:prstGeom prst="rect">
            <a:avLst/>
          </a:prstGeom>
        </p:spPr>
        <p:txBody>
          <a:bodyPr/>
          <a:lstStyle>
            <a:lvl1pPr algn="ctr"/>
          </a:lstStyle>
          <a:p>
            <a:pPr lvl="0">
              <a:defRPr sz="1800" cap="none" spc="0">
                <a:solidFill>
                  <a:srgbClr val="000000"/>
                </a:solidFill>
              </a:defRPr>
            </a:pPr>
            <a:r>
              <a:rPr lang="sk-SK" sz="8600" cap="all" spc="1375" dirty="0" smtClean="0">
                <a:solidFill>
                  <a:srgbClr val="FFFFFF"/>
                </a:solidFill>
              </a:rPr>
              <a:t>proroctvá</a:t>
            </a:r>
            <a:r>
              <a:rPr sz="8600" cap="all" spc="1375" smtClean="0">
                <a:solidFill>
                  <a:srgbClr val="FFFFFF"/>
                </a:solidFill>
              </a:rPr>
              <a:t> </a:t>
            </a:r>
            <a:r>
              <a:rPr lang="sk-SK" sz="8600" cap="all" spc="1375" dirty="0" smtClean="0">
                <a:solidFill>
                  <a:srgbClr val="FFFFFF"/>
                </a:solidFill>
              </a:rPr>
              <a:t>nádeje</a:t>
            </a:r>
            <a:endParaRPr sz="8600" cap="all" spc="1375">
              <a:solidFill>
                <a:srgbClr val="FFFFFF"/>
              </a:solidFill>
            </a:endParaRPr>
          </a:p>
        </p:txBody>
      </p:sp>
      <p:sp>
        <p:nvSpPr>
          <p:cNvPr id="640" name="Shape 640"/>
          <p:cNvSpPr>
            <a:spLocks noGrp="1"/>
          </p:cNvSpPr>
          <p:nvPr>
            <p:ph type="body" idx="1"/>
          </p:nvPr>
        </p:nvSpPr>
        <p:spPr>
          <a:xfrm>
            <a:off x="9217917" y="7486401"/>
            <a:ext cx="5948166" cy="978398"/>
          </a:xfrm>
          <a:prstGeom prst="rect">
            <a:avLst/>
          </a:prstGeom>
          <a:ln>
            <a:solidFill>
              <a:srgbClr val="FFFFFF"/>
            </a:solidFill>
          </a:ln>
        </p:spPr>
        <p:txBody>
          <a:bodyPr/>
          <a:lstStyle>
            <a:lvl1pPr algn="ctr"/>
          </a:lstStyle>
          <a:p>
            <a:pPr lvl="0">
              <a:defRPr sz="1800" cap="none" spc="0">
                <a:solidFill>
                  <a:srgbClr val="000000"/>
                </a:solidFill>
              </a:defRPr>
            </a:pPr>
            <a:r>
              <a:rPr lang="sk-SK" sz="3200" cap="all" spc="512" dirty="0" smtClean="0">
                <a:solidFill>
                  <a:srgbClr val="FFFFFF"/>
                </a:solidFill>
              </a:rPr>
              <a:t>s</a:t>
            </a:r>
            <a:r>
              <a:rPr sz="3200" cap="all" spc="512" smtClean="0">
                <a:solidFill>
                  <a:srgbClr val="FFFFFF"/>
                </a:solidFill>
              </a:rPr>
              <a:t> Troy</a:t>
            </a:r>
            <a:r>
              <a:rPr lang="sk-SK" sz="3200" cap="all" spc="512" dirty="0" err="1" smtClean="0">
                <a:solidFill>
                  <a:srgbClr val="FFFFFF"/>
                </a:solidFill>
              </a:rPr>
              <a:t>om</a:t>
            </a:r>
            <a:r>
              <a:rPr sz="3200" cap="all" spc="512" smtClean="0">
                <a:solidFill>
                  <a:srgbClr val="FFFFFF"/>
                </a:solidFill>
              </a:rPr>
              <a:t> smith</a:t>
            </a:r>
            <a:r>
              <a:rPr lang="sk-SK" sz="3200" cap="all" spc="512" dirty="0" err="1" smtClean="0">
                <a:solidFill>
                  <a:srgbClr val="FFFFFF"/>
                </a:solidFill>
              </a:rPr>
              <a:t>om</a:t>
            </a:r>
            <a:endParaRPr sz="3200" cap="all" spc="512">
              <a:solidFill>
                <a:srgbClr val="FFFFFF"/>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1" nodeType="afterEffect">
                                  <p:stCondLst>
                                    <p:cond delay="0"/>
                                  </p:stCondLst>
                                  <p:iterate>
                                    <p:tmAbs val="0"/>
                                  </p:iterate>
                                  <p:childTnLst>
                                    <p:set>
                                      <p:cBhvr>
                                        <p:cTn id="6" fill="hold"/>
                                        <p:tgtEl>
                                          <p:spTgt spid="639"/>
                                        </p:tgtEl>
                                        <p:attrNameLst>
                                          <p:attrName>style.visibility</p:attrName>
                                        </p:attrNameLst>
                                      </p:cBhvr>
                                      <p:to>
                                        <p:strVal val="visible"/>
                                      </p:to>
                                    </p:set>
                                    <p:animEffect transition="in" filter="dissolve">
                                      <p:cBhvr>
                                        <p:cTn id="7" dur="1500"/>
                                        <p:tgtEl>
                                          <p:spTgt spid="639"/>
                                        </p:tgtEl>
                                      </p:cBhvr>
                                    </p:animEffect>
                                  </p:childTnLst>
                                </p:cTn>
                              </p:par>
                            </p:childTnLst>
                          </p:cTn>
                        </p:par>
                        <p:par>
                          <p:cTn id="8" fill="hold">
                            <p:stCondLst>
                              <p:cond delay="1500"/>
                            </p:stCondLst>
                            <p:childTnLst>
                              <p:par>
                                <p:cTn id="9" presetID="9" presetClass="entr" presetSubtype="0" fill="hold" grpId="2" nodeType="afterEffect">
                                  <p:stCondLst>
                                    <p:cond delay="0"/>
                                  </p:stCondLst>
                                  <p:iterate>
                                    <p:tmAbs val="0"/>
                                  </p:iterate>
                                  <p:childTnLst>
                                    <p:set>
                                      <p:cBhvr>
                                        <p:cTn id="10" fill="hold"/>
                                        <p:tgtEl>
                                          <p:spTgt spid="640"/>
                                        </p:tgtEl>
                                        <p:attrNameLst>
                                          <p:attrName>style.visibility</p:attrName>
                                        </p:attrNameLst>
                                      </p:cBhvr>
                                      <p:to>
                                        <p:strVal val="visible"/>
                                      </p:to>
                                    </p:set>
                                    <p:animEffect transition="in" filter="dissolve">
                                      <p:cBhvr>
                                        <p:cTn id="11" dur="1250"/>
                                        <p:tgtEl>
                                          <p:spTgt spid="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9" grpId="1" animBg="1" advAuto="0"/>
      <p:bldP spid="640" grpId="2" animBg="1" advAuto="0"/>
    </p:bldLst>
  </p:timing>
</p:sld>
</file>

<file path=ppt/theme/theme1.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Helvetica Light"/>
        <a:ea typeface="Helvetica Light"/>
        <a:cs typeface="Helvetica Light"/>
      </a:majorFont>
      <a:minorFont>
        <a:latin typeface="Helvetica Light"/>
        <a:ea typeface="Helvetica Light"/>
        <a:cs typeface="Helvetica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E3C6E"/>
        </a:solidFill>
        <a:ln w="635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all" spc="512"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600" b="0" i="0" u="none" strike="noStrike" cap="none" spc="0" normalizeH="0" baseline="0">
            <a:ln>
              <a:noFill/>
            </a:ln>
            <a:solidFill>
              <a:srgbClr val="FFFFFF"/>
            </a:solidFill>
            <a:effectLst/>
            <a:uFillTx/>
            <a:latin typeface="Avenir Light"/>
            <a:ea typeface="Avenir Light"/>
            <a:cs typeface="Avenir Light"/>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1">
  <a:themeElements>
    <a:clrScheme name="New_Template1">
      <a:dk1>
        <a:srgbClr val="000000"/>
      </a:dk1>
      <a:lt1>
        <a:srgbClr val="FFFFFF"/>
      </a:lt1>
      <a:dk2>
        <a:srgbClr val="4F4F4F"/>
      </a:dk2>
      <a:lt2>
        <a:srgbClr val="BFBFBF"/>
      </a:lt2>
      <a:accent1>
        <a:srgbClr val="1B6BBC"/>
      </a:accent1>
      <a:accent2>
        <a:srgbClr val="42AAC9"/>
      </a:accent2>
      <a:accent3>
        <a:srgbClr val="518C15"/>
      </a:accent3>
      <a:accent4>
        <a:srgbClr val="DE9000"/>
      </a:accent4>
      <a:accent5>
        <a:srgbClr val="DB2800"/>
      </a:accent5>
      <a:accent6>
        <a:srgbClr val="B130C2"/>
      </a:accent6>
      <a:hlink>
        <a:srgbClr val="0000FF"/>
      </a:hlink>
      <a:folHlink>
        <a:srgbClr val="FF00FF"/>
      </a:folHlink>
    </a:clrScheme>
    <a:fontScheme name="New_Template1">
      <a:majorFont>
        <a:latin typeface="Helvetica Light"/>
        <a:ea typeface="Helvetica Light"/>
        <a:cs typeface="Helvetica Light"/>
      </a:majorFont>
      <a:minorFont>
        <a:latin typeface="Helvetica Light"/>
        <a:ea typeface="Helvetica Light"/>
        <a:cs typeface="Helvetica Light"/>
      </a:minorFont>
    </a:fontScheme>
    <a:fmtScheme name="New_Templat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E3C6E"/>
        </a:solidFill>
        <a:ln w="635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3200" b="0" i="0" u="none" strike="noStrike" cap="all" spc="512" normalizeH="0" baseline="0">
            <a:ln>
              <a:noFill/>
            </a:ln>
            <a:solidFill>
              <a:srgbClr val="FFFFFF"/>
            </a:solidFill>
            <a:effectLst/>
            <a:uFillTx/>
            <a:latin typeface="Avenir Medium"/>
            <a:ea typeface="Avenir Medium"/>
            <a:cs typeface="Avenir Medium"/>
            <a:sym typeface="Avenir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1" hangingPunct="0">
          <a:lnSpc>
            <a:spcPct val="100000"/>
          </a:lnSpc>
          <a:spcBef>
            <a:spcPts val="0"/>
          </a:spcBef>
          <a:spcAft>
            <a:spcPts val="0"/>
          </a:spcAft>
          <a:buClrTx/>
          <a:buSzTx/>
          <a:buFontTx/>
          <a:buNone/>
          <a:tabLst/>
          <a:defRPr kumimoji="0" sz="5600" b="0" i="0" u="none" strike="noStrike" cap="none" spc="0" normalizeH="0" baseline="0">
            <a:ln>
              <a:noFill/>
            </a:ln>
            <a:solidFill>
              <a:srgbClr val="FFFFFF"/>
            </a:solidFill>
            <a:effectLst/>
            <a:uFillTx/>
            <a:latin typeface="Avenir Light"/>
            <a:ea typeface="Avenir Light"/>
            <a:cs typeface="Avenir Light"/>
            <a:sym typeface="Avenir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357</TotalTime>
  <Words>3015</Words>
  <Application>Microsoft Office PowerPoint</Application>
  <PresentationFormat>Custom</PresentationFormat>
  <Paragraphs>332</Paragraphs>
  <Slides>107</Slides>
  <Notes>3</Notes>
  <HiddenSlides>3</HiddenSlides>
  <MMClips>0</MMClips>
  <ScaleCrop>false</ScaleCrop>
  <HeadingPairs>
    <vt:vector size="4" baseType="variant">
      <vt:variant>
        <vt:lpstr>Theme</vt:lpstr>
      </vt:variant>
      <vt:variant>
        <vt:i4>1</vt:i4>
      </vt:variant>
      <vt:variant>
        <vt:lpstr>Slide Titles</vt:lpstr>
      </vt:variant>
      <vt:variant>
        <vt:i4>107</vt:i4>
      </vt:variant>
    </vt:vector>
  </HeadingPairs>
  <TitlesOfParts>
    <vt:vector size="108" baseType="lpstr">
      <vt:lpstr>New_Template1</vt:lpstr>
      <vt:lpstr>Proroctvá nádeje</vt:lpstr>
      <vt:lpstr> PÄŤ krokov k pravde</vt:lpstr>
      <vt:lpstr>PowerPoint Presentation</vt:lpstr>
      <vt:lpstr>Dve ženy zo zjavenia jána</vt:lpstr>
      <vt:lpstr>PowerPoint Presentation</vt:lpstr>
      <vt:lpstr>PowerPoint Presentation</vt:lpstr>
      <vt:lpstr>otázka:</vt:lpstr>
      <vt:lpstr>otázka:</vt:lpstr>
      <vt:lpstr>otázka:</vt:lpstr>
      <vt:lpstr>PowerPoint Presentation</vt:lpstr>
      <vt:lpstr>PowerPoint Presentation</vt:lpstr>
      <vt:lpstr>otázka:</vt:lpstr>
      <vt:lpstr>PowerPoint Presentation</vt:lpstr>
      <vt:lpstr>otázka:</vt:lpstr>
      <vt:lpstr>PowerPoint Presentation</vt:lpstr>
      <vt:lpstr>PowerPoint Presentation</vt:lpstr>
      <vt:lpstr>PowerPoint Presentation</vt:lpstr>
      <vt:lpstr>PowerPoint Presentation</vt:lpstr>
      <vt:lpstr>PowerPoint Presentation</vt:lpstr>
      <vt:lpstr>PowerPoint Presentation</vt:lpstr>
      <vt:lpstr>Otázka:</vt:lpstr>
      <vt:lpstr>Otázka:</vt:lpstr>
      <vt:lpstr>PowerPoint Presentation</vt:lpstr>
      <vt:lpstr>Otázka:</vt:lpstr>
      <vt:lpstr>Otázka:</vt:lpstr>
      <vt:lpstr>PowerPoint Presentation</vt:lpstr>
      <vt:lpstr>Otázka:</vt:lpstr>
      <vt:lpstr>Otázka:</vt:lpstr>
      <vt:lpstr>Otázka:</vt:lpstr>
      <vt:lpstr>Rímska cirkev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Otázka:</vt:lpstr>
      <vt:lpstr>Otázka:</vt:lpstr>
      <vt:lpstr>Otázka:</vt:lpstr>
      <vt:lpstr>PowerPoint Presentation</vt:lpstr>
      <vt:lpstr>PowerPoint Presentation</vt:lpstr>
      <vt:lpstr>Základ Babylonského systému:</vt:lpstr>
      <vt:lpstr>Základ božského systému:</vt:lpstr>
      <vt:lpstr>PowerPoint Presentation</vt:lpstr>
      <vt:lpstr>Otázka:</vt:lpstr>
      <vt:lpstr>Otázka:</vt:lpstr>
      <vt:lpstr>Božia cirkev:</vt:lpstr>
      <vt:lpstr>Otázka:</vt:lpstr>
      <vt:lpstr>PowerPoint Presentation</vt:lpstr>
      <vt:lpstr>PowerPoint Presentation</vt:lpstr>
      <vt:lpstr>PowerPoint Presentation</vt:lpstr>
      <vt:lpstr>Otázka:</vt:lpstr>
      <vt:lpstr>PowerPoint Presentation</vt:lpstr>
      <vt:lpstr>PowerPoint Presentation</vt:lpstr>
      <vt:lpstr>A:</vt:lpstr>
      <vt:lpstr>PowerPoint Presentation</vt:lpstr>
      <vt:lpstr>PowerPoint Presentation</vt:lpstr>
      <vt:lpstr>PowerPoint Presentation</vt:lpstr>
      <vt:lpstr>Hodina súdu začala v roku 1844.</vt:lpstr>
      <vt:lpstr>B:</vt:lpstr>
      <vt:lpstr>PowerPoint Presentation</vt:lpstr>
      <vt:lpstr>c:</vt:lpstr>
      <vt:lpstr>D:</vt:lpstr>
      <vt:lpstr>Ktoré si vyberiete?</vt:lpstr>
      <vt:lpstr>e:</vt:lpstr>
      <vt:lpstr>“Ak ma milujete, zachovávajte moje prikázania”  - Ján 14: 15</vt:lpstr>
      <vt:lpstr>f:</vt:lpstr>
      <vt:lpstr>g:</vt:lpstr>
      <vt:lpstr>PowerPoint Presentation</vt:lpstr>
      <vt:lpstr>Otázka:</vt:lpstr>
      <vt:lpstr>Cirkev adventistov 7. dňa   je jedinou cirkvou, ktorá spĺňa všetkých päť bodov.</vt:lpstr>
      <vt:lpstr>PowerPoint Presentation</vt:lpstr>
      <vt:lpstr>PowerPoint Presentation</vt:lpstr>
      <vt:lpstr>PowerPoint Presentation</vt:lpstr>
      <vt:lpstr>PowerPoint Presentation</vt:lpstr>
      <vt:lpstr>Otázka: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Základ božského systému:</vt:lpstr>
      <vt:lpstr>Otázka:</vt:lpstr>
      <vt:lpstr>PowerPoint Presentation</vt:lpstr>
      <vt:lpstr>Otázka:</vt:lpstr>
      <vt:lpstr>PowerPoint Presentation</vt:lpstr>
      <vt:lpstr>PowerPoint Presentation</vt:lpstr>
      <vt:lpstr>friday night’s subject: The unpardonable sin</vt:lpstr>
      <vt:lpstr>proroctvá nádeje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Prophecies of hope</dc:title>
  <dc:creator>BB</dc:creator>
  <cp:lastModifiedBy>Samo</cp:lastModifiedBy>
  <cp:revision>45</cp:revision>
  <dcterms:modified xsi:type="dcterms:W3CDTF">2015-11-03T20:03:57Z</dcterms:modified>
</cp:coreProperties>
</file>