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42" r:id="rId78"/>
    <p:sldId id="333" r:id="rId79"/>
    <p:sldId id="334" r:id="rId80"/>
    <p:sldId id="335" r:id="rId81"/>
    <p:sldId id="336" r:id="rId82"/>
    <p:sldId id="337" r:id="rId83"/>
    <p:sldId id="339" r:id="rId84"/>
    <p:sldId id="340" r:id="rId85"/>
    <p:sldId id="341" r:id="rId86"/>
  </p:sldIdLst>
  <p:sldSz cx="24384000" cy="13716000"/>
  <p:notesSz cx="6858000" cy="9144000"/>
  <p:defaultTextStyle>
    <a:lvl1pPr algn="ctr" defTabSz="825500">
      <a:defRPr sz="5600">
        <a:solidFill>
          <a:srgbClr val="FFFFFF"/>
        </a:solidFill>
        <a:latin typeface="Avenir Light"/>
        <a:ea typeface="Avenir Light"/>
        <a:cs typeface="Avenir Light"/>
        <a:sym typeface="Avenir Light"/>
      </a:defRPr>
    </a:lvl1pPr>
    <a:lvl2pPr indent="228600" algn="ctr" defTabSz="825500">
      <a:defRPr sz="5600">
        <a:solidFill>
          <a:srgbClr val="FFFFFF"/>
        </a:solidFill>
        <a:latin typeface="Avenir Light"/>
        <a:ea typeface="Avenir Light"/>
        <a:cs typeface="Avenir Light"/>
        <a:sym typeface="Avenir Light"/>
      </a:defRPr>
    </a:lvl2pPr>
    <a:lvl3pPr indent="457200" algn="ctr" defTabSz="825500">
      <a:defRPr sz="5600">
        <a:solidFill>
          <a:srgbClr val="FFFFFF"/>
        </a:solidFill>
        <a:latin typeface="Avenir Light"/>
        <a:ea typeface="Avenir Light"/>
        <a:cs typeface="Avenir Light"/>
        <a:sym typeface="Avenir Light"/>
      </a:defRPr>
    </a:lvl3pPr>
    <a:lvl4pPr indent="685800" algn="ctr" defTabSz="825500">
      <a:defRPr sz="5600">
        <a:solidFill>
          <a:srgbClr val="FFFFFF"/>
        </a:solidFill>
        <a:latin typeface="Avenir Light"/>
        <a:ea typeface="Avenir Light"/>
        <a:cs typeface="Avenir Light"/>
        <a:sym typeface="Avenir Light"/>
      </a:defRPr>
    </a:lvl4pPr>
    <a:lvl5pPr indent="914400" algn="ctr" defTabSz="825500">
      <a:defRPr sz="5600">
        <a:solidFill>
          <a:srgbClr val="FFFFFF"/>
        </a:solidFill>
        <a:latin typeface="Avenir Light"/>
        <a:ea typeface="Avenir Light"/>
        <a:cs typeface="Avenir Light"/>
        <a:sym typeface="Avenir Light"/>
      </a:defRPr>
    </a:lvl5pPr>
    <a:lvl6pPr indent="1143000" algn="ctr" defTabSz="825500">
      <a:defRPr sz="5600">
        <a:solidFill>
          <a:srgbClr val="FFFFFF"/>
        </a:solidFill>
        <a:latin typeface="Avenir Light"/>
        <a:ea typeface="Avenir Light"/>
        <a:cs typeface="Avenir Light"/>
        <a:sym typeface="Avenir Light"/>
      </a:defRPr>
    </a:lvl6pPr>
    <a:lvl7pPr indent="1371600" algn="ctr" defTabSz="825500">
      <a:defRPr sz="5600">
        <a:solidFill>
          <a:srgbClr val="FFFFFF"/>
        </a:solidFill>
        <a:latin typeface="Avenir Light"/>
        <a:ea typeface="Avenir Light"/>
        <a:cs typeface="Avenir Light"/>
        <a:sym typeface="Avenir Light"/>
      </a:defRPr>
    </a:lvl7pPr>
    <a:lvl8pPr indent="1600200" algn="ctr" defTabSz="825500">
      <a:defRPr sz="5600">
        <a:solidFill>
          <a:srgbClr val="FFFFFF"/>
        </a:solidFill>
        <a:latin typeface="Avenir Light"/>
        <a:ea typeface="Avenir Light"/>
        <a:cs typeface="Avenir Light"/>
        <a:sym typeface="Avenir Light"/>
      </a:defRPr>
    </a:lvl8pPr>
    <a:lvl9pPr indent="1828800" algn="ctr" defTabSz="825500">
      <a:defRPr sz="5600">
        <a:solidFill>
          <a:srgbClr val="FFFFFF"/>
        </a:solidFill>
        <a:latin typeface="Avenir Light"/>
        <a:ea typeface="Avenir Light"/>
        <a:cs typeface="Avenir Light"/>
        <a:sym typeface="Avenir Ligh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375A7D"/>
          </a:solidFill>
        </a:fill>
      </a:tcStyle>
    </a:wholeTbl>
    <a:band2H>
      <a:tcTxStyle/>
      <a:tcStyle>
        <a:tcBdr/>
        <a:fill>
          <a:solidFill>
            <a:srgbClr val="3B7499"/>
          </a:solidFill>
        </a:fill>
      </a:tcStyle>
    </a:band2H>
    <a:firstCol>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53D5FD"/>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firstCol>
    <a:lastRow>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53D5FD"/>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lastRow>
    <a:firstRow>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53D5FD"/>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firstRow>
  </a:tblStyle>
  <a:tblStyle styleId="{C7B018BB-80A7-4F77-B60F-C8B233D01FF8}" styleName="">
    <a:tblBg/>
    <a:wholeTbl>
      <a:tcTxStyle b="off" i="off">
        <a:font>
          <a:latin typeface="Avenir Medium"/>
          <a:ea typeface="Avenir Medium"/>
          <a:cs typeface="Avenir Medium"/>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38100" cap="flat">
              <a:solidFill>
                <a:srgbClr val="000000"/>
              </a:solidFill>
              <a:prstDash val="solid"/>
              <a:miter lim="400000"/>
            </a:ln>
          </a:bottom>
          <a:insideH>
            <a:ln w="38100" cap="flat">
              <a:solidFill>
                <a:srgbClr val="000000"/>
              </a:solidFill>
              <a:prstDash val="solid"/>
              <a:miter lim="400000"/>
            </a:ln>
          </a:insideH>
          <a:insideV>
            <a:ln w="12700" cap="flat">
              <a:solidFill>
                <a:srgbClr val="000000"/>
              </a:solidFill>
              <a:prstDash val="solid"/>
              <a:miter lim="400000"/>
            </a:ln>
          </a:insideV>
        </a:tcBdr>
      </a:tcStyle>
    </a:wholeTbl>
    <a:band2H>
      <a:tcTxStyle/>
      <a:tcStyle>
        <a:tcBdr/>
        <a:fill>
          <a:solidFill>
            <a:srgbClr val="0A0A0A">
              <a:alpha val="92000"/>
            </a:srgbClr>
          </a:solidFill>
        </a:fill>
      </a:tcStyle>
    </a:band2H>
    <a:firstCol>
      <a:tcTxStyle b="off" i="off">
        <a:font>
          <a:latin typeface="Avenir Medium"/>
          <a:ea typeface="Avenir Medium"/>
          <a:cs typeface="Avenir Medium"/>
        </a:font>
        <a:srgbClr val="FFFFFF"/>
      </a:tcTxStyle>
      <a:tcStyle>
        <a:tcBdr>
          <a:left>
            <a:ln w="25400" cap="flat">
              <a:solidFill>
                <a:srgbClr val="000000"/>
              </a:solidFill>
              <a:prstDash val="solid"/>
              <a:miter lim="400000"/>
            </a:ln>
          </a:left>
          <a:right>
            <a:ln w="63500" cap="flat">
              <a:solidFill>
                <a:srgbClr val="000000"/>
              </a:solidFill>
              <a:prstDash val="solid"/>
              <a:miter lim="400000"/>
            </a:ln>
          </a:right>
          <a:top>
            <a:ln w="38100" cap="flat">
              <a:solidFill>
                <a:srgbClr val="000000"/>
              </a:solidFill>
              <a:prstDash val="solid"/>
              <a:miter lim="400000"/>
            </a:ln>
          </a:top>
          <a:bottom>
            <a:ln w="38100" cap="flat">
              <a:solidFill>
                <a:srgbClr val="000000"/>
              </a:solidFill>
              <a:prstDash val="solid"/>
              <a:miter lim="400000"/>
            </a:ln>
          </a:bottom>
          <a:insideH>
            <a:ln w="38100" cap="flat">
              <a:solidFill>
                <a:srgbClr val="000000"/>
              </a:solidFill>
              <a:prstDash val="solid"/>
              <a:miter lim="400000"/>
            </a:ln>
          </a:insideH>
          <a:insideV>
            <a:ln w="12700" cap="flat">
              <a:solidFill>
                <a:srgbClr val="000000"/>
              </a:solidFill>
              <a:prstDash val="solid"/>
              <a:miter lim="400000"/>
            </a:ln>
          </a:insideV>
        </a:tcBdr>
      </a:tcStyle>
    </a:firstCol>
    <a:lastRow>
      <a:tcTxStyle b="off" i="off">
        <a:font>
          <a:latin typeface="Avenir Medium"/>
          <a:ea typeface="Avenir Medium"/>
          <a:cs typeface="Avenir Medium"/>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63500" cap="flat">
              <a:solidFill>
                <a:srgbClr val="000000"/>
              </a:solidFill>
              <a:prstDash val="solid"/>
              <a:miter lim="400000"/>
            </a:ln>
          </a:top>
          <a:bottom>
            <a:ln w="254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tcStyle>
    </a:lastRow>
    <a:firstRow>
      <a:tcTxStyle b="off" i="off">
        <a:font>
          <a:latin typeface="Avenir Medium"/>
          <a:ea typeface="Avenir Medium"/>
          <a:cs typeface="Avenir Medium"/>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635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tcStyle>
    </a:firstRow>
  </a:tblStyle>
  <a:tblStyle styleId="{EEE7283C-3CF3-47DC-8721-378D4A62B228}" styleName="">
    <a:tblBg/>
    <a:wholeTbl>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noFill/>
        </a:fill>
      </a:tcStyle>
    </a:wholeTbl>
    <a:band2H>
      <a:tcTxStyle/>
      <a:tcStyle>
        <a:tcBdr/>
        <a:fill>
          <a:solidFill>
            <a:srgbClr val="00EDFF">
              <a:alpha val="24000"/>
            </a:srgbClr>
          </a:solidFill>
        </a:fill>
      </a:tcStyle>
    </a:band2H>
    <a:firstCo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1E4E5C"/>
              </a:solidFill>
              <a:prstDash val="solid"/>
              <a:miter lim="400000"/>
            </a:ln>
          </a:insideV>
        </a:tcBdr>
        <a:fill>
          <a:solidFill>
            <a:srgbClr val="32829A"/>
          </a:solidFill>
        </a:fill>
      </a:tcStyle>
    </a:firstCol>
    <a:la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solidFill>
                <a:srgbClr val="00919C">
                  <a:alpha val="79000"/>
                </a:srgbClr>
              </a:solidFill>
              <a:prstDash val="solid"/>
              <a:miter lim="400000"/>
            </a:ln>
          </a:insideH>
          <a:insideV>
            <a:ln w="12700" cap="flat">
              <a:noFill/>
              <a:miter lim="400000"/>
            </a:ln>
          </a:insideV>
        </a:tcBdr>
        <a:fill>
          <a:noFill/>
        </a:fill>
      </a:tcStyle>
    </a:lastRow>
    <a:fir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00919C">
                  <a:alpha val="79000"/>
                </a:srgbClr>
              </a:solidFill>
              <a:prstDash val="solid"/>
              <a:miter lim="400000"/>
            </a:ln>
          </a:insideH>
          <a:insideV>
            <a:ln w="12700" cap="flat">
              <a:noFill/>
              <a:miter lim="400000"/>
            </a:ln>
          </a:insideV>
        </a:tcBdr>
        <a:fill>
          <a:solidFill>
            <a:srgbClr val="1E4E5C"/>
          </a:solidFill>
        </a:fill>
      </a:tcStyle>
    </a:firstRow>
  </a:tblStyle>
  <a:tblStyle styleId="{CF821DB8-F4EB-4A41-A1BA-3FCAFE7338EE}" styleName="">
    <a:tblBg/>
    <a:wholeTb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25400" cap="rnd">
              <a:solidFill>
                <a:srgbClr val="4F4F4F"/>
              </a:solidFill>
              <a:custDash>
                <a:ds d="100000" sp="200000"/>
              </a:custDash>
              <a:miter lim="400000"/>
            </a:ln>
          </a:top>
          <a:bottom>
            <a:ln w="25400" cap="rnd">
              <a:solidFill>
                <a:srgbClr val="4F4F4F"/>
              </a:solidFill>
              <a:custDash>
                <a:ds d="100000" sp="200000"/>
              </a:custDash>
              <a:miter lim="400000"/>
            </a:ln>
          </a:bottom>
          <a:insideH>
            <a:ln w="25400" cap="rnd">
              <a:solidFill>
                <a:srgbClr val="4F4F4F"/>
              </a:solidFill>
              <a:custDash>
                <a:ds d="100000" sp="200000"/>
              </a:custDash>
              <a:miter lim="400000"/>
            </a:ln>
          </a:insideH>
          <a:insideV>
            <a:ln w="12700" cap="flat">
              <a:noFill/>
              <a:miter lim="400000"/>
            </a:ln>
          </a:insideV>
        </a:tcBdr>
        <a:fill>
          <a:noFill/>
        </a:fill>
      </a:tcStyle>
    </a:wholeTbl>
    <a:band2H>
      <a:tcTxStyle/>
      <a:tcStyle>
        <a:tcBdr/>
        <a:fill>
          <a:solidFill>
            <a:srgbClr val="6D6D6D">
              <a:alpha val="25000"/>
            </a:srgbClr>
          </a:solidFill>
        </a:fill>
      </a:tcStyle>
    </a:band2H>
    <a:firstCol>
      <a:tcTxStyle b="off" i="off">
        <a:font>
          <a:latin typeface="Avenir Light"/>
          <a:ea typeface="Avenir Light"/>
          <a:cs typeface="Avenir Light"/>
        </a:font>
        <a:srgbClr val="FFFFFF"/>
      </a:tcTxStyle>
      <a:tcStyle>
        <a:tcBdr>
          <a:left>
            <a:ln w="12700" cap="flat">
              <a:noFill/>
              <a:miter lim="400000"/>
            </a:ln>
          </a:left>
          <a:right>
            <a:ln w="25400" cap="flat">
              <a:noFill/>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noFill/>
              <a:miter lim="400000"/>
            </a:ln>
          </a:insideV>
        </a:tcBdr>
        <a:fill>
          <a:solidFill>
            <a:srgbClr val="808080">
              <a:alpha val="32000"/>
            </a:srgbClr>
          </a:solidFill>
        </a:fill>
      </a:tcStyle>
    </a:firstCol>
    <a:la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38100" cap="flat">
              <a:solidFill>
                <a:srgbClr val="000000"/>
              </a:solidFill>
              <a:prstDash val="solid"/>
              <a:miter lim="400000"/>
            </a:ln>
          </a:top>
          <a:bottom>
            <a:ln w="12700" cap="flat">
              <a:noFill/>
              <a:miter lim="400000"/>
            </a:ln>
          </a:bottom>
          <a:insideH>
            <a:ln w="12700" cap="flat">
              <a:solidFill>
                <a:srgbClr val="000000"/>
              </a:solidFill>
              <a:prstDash val="solid"/>
              <a:miter lim="400000"/>
            </a:ln>
          </a:insideH>
          <a:insideV>
            <a:ln w="12700" cap="flat">
              <a:noFill/>
              <a:miter lim="400000"/>
            </a:ln>
          </a:insideV>
        </a:tcBdr>
        <a:fill>
          <a:solidFill>
            <a:srgbClr val="941B00">
              <a:alpha val="80000"/>
            </a:srgbClr>
          </a:solidFill>
        </a:fill>
      </a:tcStyle>
    </a:lastRow>
    <a:fir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noFill/>
              <a:miter lim="400000"/>
            </a:ln>
          </a:insideV>
        </a:tcBdr>
        <a:fill>
          <a:solidFill>
            <a:srgbClr val="CD2600">
              <a:alpha val="80000"/>
            </a:srgbClr>
          </a:solidFill>
        </a:fill>
      </a:tcStyle>
    </a:firstRow>
  </a:tblStyle>
  <a:tblStyle styleId="{33BA23B1-9221-436E-865A-0063620EA4FD}" styleName="">
    <a:tblBg/>
    <a:wholeTb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solidFill>
                <a:srgbClr val="4F4F4F"/>
              </a:solidFill>
              <a:prstDash val="solid"/>
              <a:miter lim="400000"/>
            </a:ln>
          </a:top>
          <a:bottom>
            <a:ln w="12700" cap="flat">
              <a:solidFill>
                <a:srgbClr val="4F4F4F"/>
              </a:solidFill>
              <a:prstDash val="solid"/>
              <a:miter lim="400000"/>
            </a:ln>
          </a:bottom>
          <a:insideH>
            <a:ln w="12700" cap="flat">
              <a:solidFill>
                <a:srgbClr val="4F4F4F"/>
              </a:solidFill>
              <a:prstDash val="solid"/>
              <a:miter lim="400000"/>
            </a:ln>
          </a:insideH>
          <a:insideV>
            <a:ln w="12700" cap="flat">
              <a:noFill/>
              <a:miter lim="400000"/>
            </a:ln>
          </a:insideV>
        </a:tcBdr>
        <a:fill>
          <a:noFill/>
        </a:fill>
      </a:tcStyle>
    </a:wholeTbl>
    <a:band2H>
      <a:tcTxStyle/>
      <a:tcStyle>
        <a:tcBdr/>
        <a:fill>
          <a:solidFill>
            <a:srgbClr val="797A7B">
              <a:alpha val="30000"/>
            </a:srgbClr>
          </a:solidFill>
        </a:fill>
      </a:tcStyle>
    </a:band2H>
    <a:firstCo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solidFill>
                <a:srgbClr val="4F4F4F"/>
              </a:solidFill>
              <a:prstDash val="solid"/>
              <a:miter lim="400000"/>
            </a:ln>
          </a:top>
          <a:bottom>
            <a:ln w="12700" cap="flat">
              <a:solidFill>
                <a:srgbClr val="4F4F4F"/>
              </a:solidFill>
              <a:prstDash val="solid"/>
              <a:miter lim="400000"/>
            </a:ln>
          </a:bottom>
          <a:insideH>
            <a:ln w="12700" cap="flat">
              <a:solidFill>
                <a:srgbClr val="4F4F4F"/>
              </a:solidFill>
              <a:prstDash val="solid"/>
              <a:miter lim="400000"/>
            </a:ln>
          </a:insideH>
          <a:insideV>
            <a:ln w="12700" cap="flat">
              <a:noFill/>
              <a:miter lim="400000"/>
            </a:ln>
          </a:insideV>
        </a:tcBdr>
        <a:fill>
          <a:solidFill>
            <a:srgbClr val="1F2428"/>
          </a:solidFill>
        </a:fill>
      </a:tcStyle>
    </a:firstCol>
    <a:la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08080"/>
              </a:solidFill>
              <a:prstDash val="solid"/>
              <a:miter lim="400000"/>
            </a:ln>
          </a:insideH>
          <a:insideV>
            <a:ln w="12700" cap="flat">
              <a:noFill/>
              <a:miter lim="400000"/>
            </a:ln>
          </a:insideV>
        </a:tcBdr>
        <a:fill>
          <a:solidFill>
            <a:srgbClr val="484B4C"/>
          </a:solidFill>
        </a:fill>
      </a:tcStyle>
    </a:lastRow>
    <a:fir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08080"/>
              </a:solidFill>
              <a:prstDash val="solid"/>
              <a:miter lim="400000"/>
            </a:ln>
          </a:insideH>
          <a:insideV>
            <a:ln w="12700" cap="flat">
              <a:noFill/>
              <a:miter lim="400000"/>
            </a:ln>
          </a:insideV>
        </a:tcBdr>
        <a:fill>
          <a:solidFill>
            <a:srgbClr val="484B4C"/>
          </a:solidFill>
        </a:fill>
      </a:tcStyle>
    </a:firstRow>
  </a:tblStyle>
  <a:tblStyle styleId="{2708684C-4D16-4618-839F-0558EEFCDFE6}" styleName="">
    <a:tblBg/>
    <a:wholeTb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solidFill>
                <a:srgbClr val="797979"/>
              </a:solidFill>
              <a:custDash>
                <a:ds d="200000" sp="200000"/>
              </a:custDash>
              <a:miter lim="400000"/>
            </a:ln>
          </a:top>
          <a:bottom>
            <a:ln w="12700" cap="flat">
              <a:solidFill>
                <a:srgbClr val="797979"/>
              </a:solidFill>
              <a:custDash>
                <a:ds d="200000" sp="200000"/>
              </a:custDash>
              <a:miter lim="400000"/>
            </a:ln>
          </a:bottom>
          <a:insideH>
            <a:ln w="12700" cap="flat">
              <a:solidFill>
                <a:srgbClr val="797979"/>
              </a:solidFill>
              <a:custDash>
                <a:ds d="200000" sp="200000"/>
              </a:custDash>
              <a:miter lim="400000"/>
            </a:ln>
          </a:insideH>
          <a:insideV>
            <a:ln w="12700" cap="flat">
              <a:noFill/>
              <a:miter lim="400000"/>
            </a:ln>
          </a:insideV>
        </a:tcBdr>
        <a:fill>
          <a:noFill/>
        </a:fill>
      </a:tcStyle>
    </a:wholeTbl>
    <a:band2H>
      <a:tcTxStyle/>
      <a:tcStyle>
        <a:tcBdr/>
        <a:fill>
          <a:solidFill>
            <a:srgbClr val="797A7B">
              <a:alpha val="30000"/>
            </a:srgbClr>
          </a:solidFill>
        </a:fill>
      </a:tcStyle>
    </a:band2H>
    <a:firstCol>
      <a:tcTxStyle b="off" i="off">
        <a:font>
          <a:latin typeface="Avenir Light"/>
          <a:ea typeface="Avenir Light"/>
          <a:cs typeface="Avenir Light"/>
        </a:font>
        <a:srgbClr val="FFFFFF"/>
      </a:tcTxStyle>
      <a:tcStyle>
        <a:tcBdr>
          <a:left>
            <a:ln w="12700" cap="flat">
              <a:noFill/>
              <a:miter lim="400000"/>
            </a:ln>
          </a:left>
          <a:right>
            <a:ln w="12700" cap="flat">
              <a:solidFill>
                <a:srgbClr val="FFFFFF"/>
              </a:solidFill>
              <a:prstDash val="solid"/>
              <a:miter lim="400000"/>
            </a:ln>
          </a:right>
          <a:top>
            <a:ln w="12700" cap="flat">
              <a:solidFill>
                <a:srgbClr val="797979"/>
              </a:solidFill>
              <a:custDash>
                <a:ds d="200000" sp="200000"/>
              </a:custDash>
              <a:miter lim="400000"/>
            </a:ln>
          </a:top>
          <a:bottom>
            <a:ln w="12700" cap="flat">
              <a:solidFill>
                <a:srgbClr val="797979"/>
              </a:solidFill>
              <a:custDash>
                <a:ds d="200000" sp="200000"/>
              </a:custDash>
              <a:miter lim="400000"/>
            </a:ln>
          </a:bottom>
          <a:insideH>
            <a:ln w="12700" cap="flat">
              <a:solidFill>
                <a:srgbClr val="797979"/>
              </a:solidFill>
              <a:custDash>
                <a:ds d="200000" sp="200000"/>
              </a:custDash>
              <a:miter lim="400000"/>
            </a:ln>
          </a:insideH>
          <a:insideV>
            <a:ln w="12700" cap="flat">
              <a:noFill/>
              <a:miter lim="400000"/>
            </a:ln>
          </a:insideV>
        </a:tcBdr>
        <a:fill>
          <a:noFill/>
        </a:fill>
      </a:tcStyle>
    </a:firstCol>
    <a:la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solidFill>
                <a:srgbClr val="797979"/>
              </a:solidFill>
              <a:prstDash val="solid"/>
              <a:miter lim="400000"/>
            </a:ln>
          </a:insideH>
          <a:insideV>
            <a:ln w="12700" cap="flat">
              <a:noFill/>
              <a:miter lim="400000"/>
            </a:ln>
          </a:insideV>
        </a:tcBdr>
        <a:fill>
          <a:noFill/>
        </a:fill>
      </a:tcStyle>
    </a:lastRow>
    <a:firstRow>
      <a:tcTxStyle b="off" i="off">
        <a:font>
          <a:latin typeface="Avenir Light"/>
          <a:ea typeface="Avenir Light"/>
          <a:cs typeface="Avenir Light"/>
        </a:font>
        <a:srgbClr val="55D7FF"/>
      </a:tcTxStyle>
      <a:tcStyle>
        <a:tcBdr>
          <a:left>
            <a:ln w="12700" cap="flat">
              <a:noFill/>
              <a:miter lim="400000"/>
            </a:ln>
          </a:left>
          <a:right>
            <a:ln w="12700" cap="flat">
              <a:noFill/>
              <a:miter lim="400000"/>
            </a:ln>
          </a:right>
          <a:top>
            <a:ln w="12700" cap="flat">
              <a:noFill/>
              <a:miter lim="400000"/>
            </a:ln>
          </a:top>
          <a:bottom>
            <a:ln w="12700" cap="flat">
              <a:solidFill>
                <a:srgbClr val="FFFFFF"/>
              </a:solidFill>
              <a:prstDash val="solid"/>
              <a:miter lim="400000"/>
            </a:ln>
          </a:bottom>
          <a:insideH>
            <a:ln w="12700" cap="flat">
              <a:solidFill>
                <a:srgbClr val="797979"/>
              </a:solidFill>
              <a:prstDash val="solid"/>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39" d="100"/>
          <a:sy n="39" d="100"/>
        </p:scale>
        <p:origin x="-162" y="-654"/>
      </p:cViewPr>
      <p:guideLst>
        <p:guide orient="horz" pos="4320"/>
        <p:guide pos="76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0" name="Shape 60"/>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61" name="Shape 61"/>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353385702"/>
      </p:ext>
    </p:extLst>
  </p:cSld>
  <p:clrMap bg1="lt1" tx1="dk1" bg2="lt2" tx2="dk2" accent1="accent1" accent2="accent2" accent3="accent3" accent4="accent4" accent5="accent5" accent6="accent6" hlink="hlink" folHlink="folHlink"/>
  <p:notesStyle>
    <a:lvl1pPr defTabSz="457200">
      <a:lnSpc>
        <a:spcPct val="125000"/>
      </a:lnSpc>
      <a:defRPr sz="2400">
        <a:latin typeface="Avenir Book"/>
        <a:ea typeface="Avenir Book"/>
        <a:cs typeface="Avenir Book"/>
        <a:sym typeface="Avenir Book"/>
      </a:defRPr>
    </a:lvl1pPr>
    <a:lvl2pPr indent="228600" defTabSz="457200">
      <a:lnSpc>
        <a:spcPct val="125000"/>
      </a:lnSpc>
      <a:defRPr sz="2400">
        <a:latin typeface="Avenir Book"/>
        <a:ea typeface="Avenir Book"/>
        <a:cs typeface="Avenir Book"/>
        <a:sym typeface="Avenir Book"/>
      </a:defRPr>
    </a:lvl2pPr>
    <a:lvl3pPr indent="457200" defTabSz="457200">
      <a:lnSpc>
        <a:spcPct val="125000"/>
      </a:lnSpc>
      <a:defRPr sz="2400">
        <a:latin typeface="Avenir Book"/>
        <a:ea typeface="Avenir Book"/>
        <a:cs typeface="Avenir Book"/>
        <a:sym typeface="Avenir Book"/>
      </a:defRPr>
    </a:lvl3pPr>
    <a:lvl4pPr indent="685800" defTabSz="457200">
      <a:lnSpc>
        <a:spcPct val="125000"/>
      </a:lnSpc>
      <a:defRPr sz="2400">
        <a:latin typeface="Avenir Book"/>
        <a:ea typeface="Avenir Book"/>
        <a:cs typeface="Avenir Book"/>
        <a:sym typeface="Avenir Book"/>
      </a:defRPr>
    </a:lvl4pPr>
    <a:lvl5pPr indent="914400" defTabSz="457200">
      <a:lnSpc>
        <a:spcPct val="125000"/>
      </a:lnSpc>
      <a:defRPr sz="2400">
        <a:latin typeface="Avenir Book"/>
        <a:ea typeface="Avenir Book"/>
        <a:cs typeface="Avenir Book"/>
        <a:sym typeface="Avenir Book"/>
      </a:defRPr>
    </a:lvl5pPr>
    <a:lvl6pPr indent="1143000" defTabSz="457200">
      <a:lnSpc>
        <a:spcPct val="125000"/>
      </a:lnSpc>
      <a:defRPr sz="2400">
        <a:latin typeface="Avenir Book"/>
        <a:ea typeface="Avenir Book"/>
        <a:cs typeface="Avenir Book"/>
        <a:sym typeface="Avenir Book"/>
      </a:defRPr>
    </a:lvl6pPr>
    <a:lvl7pPr indent="1371600" defTabSz="457200">
      <a:lnSpc>
        <a:spcPct val="125000"/>
      </a:lnSpc>
      <a:defRPr sz="2400">
        <a:latin typeface="Avenir Book"/>
        <a:ea typeface="Avenir Book"/>
        <a:cs typeface="Avenir Book"/>
        <a:sym typeface="Avenir Book"/>
      </a:defRPr>
    </a:lvl7pPr>
    <a:lvl8pPr indent="1600200" defTabSz="457200">
      <a:lnSpc>
        <a:spcPct val="125000"/>
      </a:lnSpc>
      <a:defRPr sz="2400">
        <a:latin typeface="Avenir Book"/>
        <a:ea typeface="Avenir Book"/>
        <a:cs typeface="Avenir Book"/>
        <a:sym typeface="Avenir Book"/>
      </a:defRPr>
    </a:lvl8pPr>
    <a:lvl9pPr indent="1828800" defTabSz="457200">
      <a:lnSpc>
        <a:spcPct val="125000"/>
      </a:lnSpc>
      <a:defRPr sz="2400">
        <a:latin typeface="Avenir Book"/>
        <a:ea typeface="Avenir Book"/>
        <a:cs typeface="Avenir Book"/>
        <a:sym typeface="Avenir Book"/>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mp; Subtitle">
    <p:spTree>
      <p:nvGrpSpPr>
        <p:cNvPr id="1" name=""/>
        <p:cNvGrpSpPr/>
        <p:nvPr/>
      </p:nvGrpSpPr>
      <p:grpSpPr>
        <a:xfrm>
          <a:off x="0" y="0"/>
          <a:ext cx="0" cy="0"/>
          <a:chOff x="0" y="0"/>
          <a:chExt cx="0" cy="0"/>
        </a:xfrm>
      </p:grpSpPr>
      <p:sp>
        <p:nvSpPr>
          <p:cNvPr id="6" name="Shape 6"/>
          <p:cNvSpPr>
            <a:spLocks noGrp="1"/>
          </p:cNvSpPr>
          <p:nvPr>
            <p:ph type="title"/>
          </p:nvPr>
        </p:nvSpPr>
        <p:spPr>
          <a:xfrm>
            <a:off x="1231900" y="6032500"/>
            <a:ext cx="21907500" cy="3124200"/>
          </a:xfrm>
          <a:prstGeom prst="rect">
            <a:avLst/>
          </a:prstGeom>
        </p:spPr>
        <p:txBody>
          <a:bodyPr/>
          <a:lstStyle>
            <a:lvl1pPr>
              <a:defRPr sz="8600" spc="1375"/>
            </a:lvl1pPr>
          </a:lstStyle>
          <a:p>
            <a:pPr lvl="0">
              <a:defRPr sz="1800" cap="none" spc="0">
                <a:solidFill>
                  <a:srgbClr val="000000"/>
                </a:solidFill>
              </a:defRPr>
            </a:pPr>
            <a:r>
              <a:rPr sz="8600" cap="all" spc="1375">
                <a:solidFill>
                  <a:srgbClr val="FFFFFF"/>
                </a:solidFill>
              </a:rPr>
              <a:t>Title Text</a:t>
            </a:r>
          </a:p>
        </p:txBody>
      </p:sp>
      <p:sp>
        <p:nvSpPr>
          <p:cNvPr id="7" name="Shape 7"/>
          <p:cNvSpPr>
            <a:spLocks noGrp="1"/>
          </p:cNvSpPr>
          <p:nvPr>
            <p:ph type="body" idx="1"/>
          </p:nvPr>
        </p:nvSpPr>
        <p:spPr>
          <a:xfrm>
            <a:off x="1231900" y="4775200"/>
            <a:ext cx="21907500" cy="1244600"/>
          </a:xfrm>
          <a:prstGeom prst="rect">
            <a:avLst/>
          </a:prstGeom>
        </p:spPr>
        <p:txBody>
          <a:bodyPr/>
          <a:lstStyle>
            <a:lvl1pPr marL="0" indent="0">
              <a:spcBef>
                <a:spcPts val="0"/>
              </a:spcBef>
              <a:buSzTx/>
              <a:buNone/>
              <a:defRPr sz="3200" cap="all" spc="512">
                <a:latin typeface="Helvetica"/>
                <a:ea typeface="Helvetica"/>
                <a:cs typeface="Helvetica"/>
                <a:sym typeface="Helvetica"/>
              </a:defRPr>
            </a:lvl1pPr>
            <a:lvl2pPr marL="0" indent="228600">
              <a:spcBef>
                <a:spcPts val="0"/>
              </a:spcBef>
              <a:buSzTx/>
              <a:buNone/>
              <a:defRPr sz="3200" cap="all" spc="512">
                <a:latin typeface="Helvetica"/>
                <a:ea typeface="Helvetica"/>
                <a:cs typeface="Helvetica"/>
                <a:sym typeface="Helvetica"/>
              </a:defRPr>
            </a:lvl2pPr>
            <a:lvl3pPr marL="0" indent="457200">
              <a:spcBef>
                <a:spcPts val="0"/>
              </a:spcBef>
              <a:buSzTx/>
              <a:buNone/>
              <a:defRPr sz="3200" cap="all" spc="512">
                <a:latin typeface="Helvetica"/>
                <a:ea typeface="Helvetica"/>
                <a:cs typeface="Helvetica"/>
                <a:sym typeface="Helvetica"/>
              </a:defRPr>
            </a:lvl3pPr>
            <a:lvl4pPr marL="0" indent="685800">
              <a:spcBef>
                <a:spcPts val="0"/>
              </a:spcBef>
              <a:buSzTx/>
              <a:buNone/>
              <a:defRPr sz="3200" cap="all" spc="512">
                <a:latin typeface="Helvetica"/>
                <a:ea typeface="Helvetica"/>
                <a:cs typeface="Helvetica"/>
                <a:sym typeface="Helvetica"/>
              </a:defRPr>
            </a:lvl4pPr>
            <a:lvl5pPr marL="0" indent="914400">
              <a:spcBef>
                <a:spcPts val="0"/>
              </a:spcBef>
              <a:buSzTx/>
              <a:buNone/>
              <a:defRPr sz="3200" cap="all" spc="512">
                <a:latin typeface="Helvetica"/>
                <a:ea typeface="Helvetica"/>
                <a:cs typeface="Helvetica"/>
                <a:sym typeface="Helvetica"/>
              </a:defRPr>
            </a:lvl5pPr>
          </a:lstStyle>
          <a:p>
            <a:pPr lvl="0">
              <a:defRPr sz="1800" cap="none" spc="0">
                <a:solidFill>
                  <a:srgbClr val="000000"/>
                </a:solidFill>
              </a:defRPr>
            </a:pPr>
            <a:r>
              <a:rPr sz="3200" cap="all" spc="512">
                <a:solidFill>
                  <a:srgbClr val="FFFFFF"/>
                </a:solidFill>
              </a:rPr>
              <a:t>Body Level One</a:t>
            </a:r>
          </a:p>
          <a:p>
            <a:pPr lvl="1">
              <a:defRPr sz="1800" cap="none" spc="0">
                <a:solidFill>
                  <a:srgbClr val="000000"/>
                </a:solidFill>
              </a:defRPr>
            </a:pPr>
            <a:r>
              <a:rPr sz="3200" cap="all" spc="512">
                <a:solidFill>
                  <a:srgbClr val="FFFFFF"/>
                </a:solidFill>
              </a:rPr>
              <a:t>Body Level Two</a:t>
            </a:r>
          </a:p>
          <a:p>
            <a:pPr lvl="2">
              <a:defRPr sz="1800" cap="none" spc="0">
                <a:solidFill>
                  <a:srgbClr val="000000"/>
                </a:solidFill>
              </a:defRPr>
            </a:pPr>
            <a:r>
              <a:rPr sz="3200" cap="all" spc="512">
                <a:solidFill>
                  <a:srgbClr val="FFFFFF"/>
                </a:solidFill>
              </a:rPr>
              <a:t>Body Level Three</a:t>
            </a:r>
          </a:p>
          <a:p>
            <a:pPr lvl="3">
              <a:defRPr sz="1800" cap="none" spc="0">
                <a:solidFill>
                  <a:srgbClr val="000000"/>
                </a:solidFill>
              </a:defRPr>
            </a:pPr>
            <a:r>
              <a:rPr sz="3200" cap="all" spc="512">
                <a:solidFill>
                  <a:srgbClr val="FFFFFF"/>
                </a:solidFill>
              </a:rPr>
              <a:t>Body Level Four</a:t>
            </a:r>
          </a:p>
          <a:p>
            <a:pPr lvl="4">
              <a:defRPr sz="1800" cap="none" spc="0">
                <a:solidFill>
                  <a:srgbClr val="000000"/>
                </a:solidFill>
              </a:defRPr>
            </a:pPr>
            <a:r>
              <a:rPr sz="3200" cap="all" spc="512">
                <a:solidFill>
                  <a:srgbClr val="FFFFFF"/>
                </a:solidFill>
              </a:rPr>
              <a:t>Body Level Five</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9" name="Shape 9"/>
          <p:cNvSpPr>
            <a:spLocks noGrp="1"/>
          </p:cNvSpPr>
          <p:nvPr>
            <p:ph type="title"/>
          </p:nvPr>
        </p:nvSpPr>
        <p:spPr>
          <a:xfrm>
            <a:off x="1231900" y="1409700"/>
            <a:ext cx="21907500" cy="2057400"/>
          </a:xfrm>
          <a:prstGeom prst="rect">
            <a:avLst/>
          </a:prstGeom>
        </p:spPr>
        <p:txBody>
          <a:bodyPr/>
          <a:lstStyle>
            <a:lvl1pPr>
              <a:defRPr sz="8600" spc="1375"/>
            </a:lvl1pPr>
          </a:lstStyle>
          <a:p>
            <a:pPr lvl="0">
              <a:defRPr sz="1800" cap="none" spc="0">
                <a:solidFill>
                  <a:srgbClr val="000000"/>
                </a:solidFill>
              </a:defRPr>
            </a:pPr>
            <a:r>
              <a:rPr sz="8600" cap="all" spc="1375">
                <a:solidFill>
                  <a:srgbClr val="FFFFFF"/>
                </a:solidFill>
              </a:rPr>
              <a:t>Title Text</a:t>
            </a:r>
          </a:p>
        </p:txBody>
      </p:sp>
      <p:sp>
        <p:nvSpPr>
          <p:cNvPr id="10" name="Shape 10"/>
          <p:cNvSpPr>
            <a:spLocks noGrp="1"/>
          </p:cNvSpPr>
          <p:nvPr>
            <p:ph type="body" idx="1"/>
          </p:nvPr>
        </p:nvSpPr>
        <p:spPr>
          <a:xfrm>
            <a:off x="1231900" y="698500"/>
            <a:ext cx="21907500" cy="711200"/>
          </a:xfrm>
          <a:prstGeom prst="rect">
            <a:avLst/>
          </a:prstGeom>
        </p:spPr>
        <p:txBody>
          <a:bodyPr/>
          <a:lstStyle>
            <a:lvl1pPr marL="0" indent="0">
              <a:spcBef>
                <a:spcPts val="0"/>
              </a:spcBef>
              <a:buSzTx/>
              <a:buNone/>
              <a:defRPr sz="3200" cap="all" spc="512">
                <a:latin typeface="Helvetica"/>
                <a:ea typeface="Helvetica"/>
                <a:cs typeface="Helvetica"/>
                <a:sym typeface="Helvetica"/>
              </a:defRPr>
            </a:lvl1pPr>
            <a:lvl2pPr marL="0" indent="228600">
              <a:spcBef>
                <a:spcPts val="0"/>
              </a:spcBef>
              <a:buSzTx/>
              <a:buNone/>
              <a:defRPr sz="3200" cap="all" spc="512">
                <a:latin typeface="Helvetica"/>
                <a:ea typeface="Helvetica"/>
                <a:cs typeface="Helvetica"/>
                <a:sym typeface="Helvetica"/>
              </a:defRPr>
            </a:lvl2pPr>
            <a:lvl3pPr marL="0" indent="457200">
              <a:spcBef>
                <a:spcPts val="0"/>
              </a:spcBef>
              <a:buSzTx/>
              <a:buNone/>
              <a:defRPr sz="3200" cap="all" spc="512">
                <a:latin typeface="Helvetica"/>
                <a:ea typeface="Helvetica"/>
                <a:cs typeface="Helvetica"/>
                <a:sym typeface="Helvetica"/>
              </a:defRPr>
            </a:lvl3pPr>
            <a:lvl4pPr marL="0" indent="685800">
              <a:spcBef>
                <a:spcPts val="0"/>
              </a:spcBef>
              <a:buSzTx/>
              <a:buNone/>
              <a:defRPr sz="3200" cap="all" spc="512">
                <a:latin typeface="Helvetica"/>
                <a:ea typeface="Helvetica"/>
                <a:cs typeface="Helvetica"/>
                <a:sym typeface="Helvetica"/>
              </a:defRPr>
            </a:lvl4pPr>
            <a:lvl5pPr marL="0" indent="914400">
              <a:spcBef>
                <a:spcPts val="0"/>
              </a:spcBef>
              <a:buSzTx/>
              <a:buNone/>
              <a:defRPr sz="3200" cap="all" spc="512">
                <a:latin typeface="Helvetica"/>
                <a:ea typeface="Helvetica"/>
                <a:cs typeface="Helvetica"/>
                <a:sym typeface="Helvetica"/>
              </a:defRPr>
            </a:lvl5pPr>
          </a:lstStyle>
          <a:p>
            <a:pPr lvl="0">
              <a:defRPr sz="1800" cap="none" spc="0">
                <a:solidFill>
                  <a:srgbClr val="000000"/>
                </a:solidFill>
              </a:defRPr>
            </a:pPr>
            <a:r>
              <a:rPr sz="3200" cap="all" spc="512">
                <a:solidFill>
                  <a:srgbClr val="FFFFFF"/>
                </a:solidFill>
              </a:rPr>
              <a:t>Body Level One</a:t>
            </a:r>
          </a:p>
          <a:p>
            <a:pPr lvl="1">
              <a:defRPr sz="1800" cap="none" spc="0">
                <a:solidFill>
                  <a:srgbClr val="000000"/>
                </a:solidFill>
              </a:defRPr>
            </a:pPr>
            <a:r>
              <a:rPr sz="3200" cap="all" spc="512">
                <a:solidFill>
                  <a:srgbClr val="FFFFFF"/>
                </a:solidFill>
              </a:rPr>
              <a:t>Body Level Two</a:t>
            </a:r>
          </a:p>
          <a:p>
            <a:pPr lvl="2">
              <a:defRPr sz="1800" cap="none" spc="0">
                <a:solidFill>
                  <a:srgbClr val="000000"/>
                </a:solidFill>
              </a:defRPr>
            </a:pPr>
            <a:r>
              <a:rPr sz="3200" cap="all" spc="512">
                <a:solidFill>
                  <a:srgbClr val="FFFFFF"/>
                </a:solidFill>
              </a:rPr>
              <a:t>Body Level Three</a:t>
            </a:r>
          </a:p>
          <a:p>
            <a:pPr lvl="3">
              <a:defRPr sz="1800" cap="none" spc="0">
                <a:solidFill>
                  <a:srgbClr val="000000"/>
                </a:solidFill>
              </a:defRPr>
            </a:pPr>
            <a:r>
              <a:rPr sz="3200" cap="all" spc="512">
                <a:solidFill>
                  <a:srgbClr val="FFFFFF"/>
                </a:solidFill>
              </a:rPr>
              <a:t>Body Level Four</a:t>
            </a:r>
          </a:p>
          <a:p>
            <a:pPr lvl="4">
              <a:defRPr sz="1800" cap="none" spc="0">
                <a:solidFill>
                  <a:srgbClr val="000000"/>
                </a:solidFill>
              </a:defRPr>
            </a:pPr>
            <a:r>
              <a:rPr sz="3200" cap="all" spc="512">
                <a:solidFill>
                  <a:srgbClr val="FFFFFF"/>
                </a:solidFill>
              </a:rPr>
              <a:t>Body Level Five</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hoto - Horizontal Alt">
    <p:spTree>
      <p:nvGrpSpPr>
        <p:cNvPr id="1" name=""/>
        <p:cNvGrpSpPr/>
        <p:nvPr/>
      </p:nvGrpSpPr>
      <p:grpSpPr>
        <a:xfrm>
          <a:off x="0" y="0"/>
          <a:ext cx="0" cy="0"/>
          <a:chOff x="0" y="0"/>
          <a:chExt cx="0" cy="0"/>
        </a:xfrm>
      </p:grpSpPr>
      <p:sp>
        <p:nvSpPr>
          <p:cNvPr id="12" name="Shape 12"/>
          <p:cNvSpPr>
            <a:spLocks noGrp="1"/>
          </p:cNvSpPr>
          <p:nvPr>
            <p:ph type="title"/>
          </p:nvPr>
        </p:nvSpPr>
        <p:spPr>
          <a:xfrm>
            <a:off x="1231900" y="1409700"/>
            <a:ext cx="21907500" cy="2057400"/>
          </a:xfrm>
          <a:prstGeom prst="rect">
            <a:avLst/>
          </a:prstGeom>
        </p:spPr>
        <p:txBody>
          <a:bodyPr/>
          <a:lstStyle>
            <a:lvl1pPr>
              <a:defRPr sz="8600" spc="1375"/>
            </a:lvl1pPr>
          </a:lstStyle>
          <a:p>
            <a:pPr lvl="0">
              <a:defRPr sz="1800" cap="none" spc="0">
                <a:solidFill>
                  <a:srgbClr val="000000"/>
                </a:solidFill>
              </a:defRPr>
            </a:pPr>
            <a:r>
              <a:rPr sz="8600" cap="all" spc="1375">
                <a:solidFill>
                  <a:srgbClr val="FFFFFF"/>
                </a:solidFill>
              </a:rPr>
              <a:t>Title Text</a:t>
            </a:r>
          </a:p>
        </p:txBody>
      </p:sp>
      <p:sp>
        <p:nvSpPr>
          <p:cNvPr id="13" name="Shape 13"/>
          <p:cNvSpPr>
            <a:spLocks noGrp="1"/>
          </p:cNvSpPr>
          <p:nvPr>
            <p:ph type="body" idx="1"/>
          </p:nvPr>
        </p:nvSpPr>
        <p:spPr>
          <a:xfrm>
            <a:off x="1231900" y="698500"/>
            <a:ext cx="21907500" cy="711200"/>
          </a:xfrm>
          <a:prstGeom prst="rect">
            <a:avLst/>
          </a:prstGeom>
        </p:spPr>
        <p:txBody>
          <a:bodyPr/>
          <a:lstStyle>
            <a:lvl1pPr marL="0" indent="0">
              <a:spcBef>
                <a:spcPts val="0"/>
              </a:spcBef>
              <a:buSzTx/>
              <a:buNone/>
              <a:defRPr sz="3200" cap="all" spc="512">
                <a:latin typeface="Helvetica"/>
                <a:ea typeface="Helvetica"/>
                <a:cs typeface="Helvetica"/>
                <a:sym typeface="Helvetica"/>
              </a:defRPr>
            </a:lvl1pPr>
            <a:lvl2pPr marL="0" indent="228600">
              <a:spcBef>
                <a:spcPts val="0"/>
              </a:spcBef>
              <a:buSzTx/>
              <a:buNone/>
              <a:defRPr sz="3200" cap="all" spc="512">
                <a:latin typeface="Helvetica"/>
                <a:ea typeface="Helvetica"/>
                <a:cs typeface="Helvetica"/>
                <a:sym typeface="Helvetica"/>
              </a:defRPr>
            </a:lvl2pPr>
            <a:lvl3pPr marL="0" indent="457200">
              <a:spcBef>
                <a:spcPts val="0"/>
              </a:spcBef>
              <a:buSzTx/>
              <a:buNone/>
              <a:defRPr sz="3200" cap="all" spc="512">
                <a:latin typeface="Helvetica"/>
                <a:ea typeface="Helvetica"/>
                <a:cs typeface="Helvetica"/>
                <a:sym typeface="Helvetica"/>
              </a:defRPr>
            </a:lvl3pPr>
            <a:lvl4pPr marL="0" indent="685800">
              <a:spcBef>
                <a:spcPts val="0"/>
              </a:spcBef>
              <a:buSzTx/>
              <a:buNone/>
              <a:defRPr sz="3200" cap="all" spc="512">
                <a:latin typeface="Helvetica"/>
                <a:ea typeface="Helvetica"/>
                <a:cs typeface="Helvetica"/>
                <a:sym typeface="Helvetica"/>
              </a:defRPr>
            </a:lvl4pPr>
            <a:lvl5pPr marL="0" indent="914400">
              <a:spcBef>
                <a:spcPts val="0"/>
              </a:spcBef>
              <a:buSzTx/>
              <a:buNone/>
              <a:defRPr sz="3200" cap="all" spc="512">
                <a:latin typeface="Helvetica"/>
                <a:ea typeface="Helvetica"/>
                <a:cs typeface="Helvetica"/>
                <a:sym typeface="Helvetica"/>
              </a:defRPr>
            </a:lvl5pPr>
          </a:lstStyle>
          <a:p>
            <a:pPr lvl="0">
              <a:defRPr sz="1800" cap="none" spc="0">
                <a:solidFill>
                  <a:srgbClr val="000000"/>
                </a:solidFill>
              </a:defRPr>
            </a:pPr>
            <a:r>
              <a:rPr sz="3200" cap="all" spc="512">
                <a:solidFill>
                  <a:srgbClr val="FFFFFF"/>
                </a:solidFill>
              </a:rPr>
              <a:t>Body Level One</a:t>
            </a:r>
          </a:p>
          <a:p>
            <a:pPr lvl="1">
              <a:defRPr sz="1800" cap="none" spc="0">
                <a:solidFill>
                  <a:srgbClr val="000000"/>
                </a:solidFill>
              </a:defRPr>
            </a:pPr>
            <a:r>
              <a:rPr sz="3200" cap="all" spc="512">
                <a:solidFill>
                  <a:srgbClr val="FFFFFF"/>
                </a:solidFill>
              </a:rPr>
              <a:t>Body Level Two</a:t>
            </a:r>
          </a:p>
          <a:p>
            <a:pPr lvl="2">
              <a:defRPr sz="1800" cap="none" spc="0">
                <a:solidFill>
                  <a:srgbClr val="000000"/>
                </a:solidFill>
              </a:defRPr>
            </a:pPr>
            <a:r>
              <a:rPr sz="3200" cap="all" spc="512">
                <a:solidFill>
                  <a:srgbClr val="FFFFFF"/>
                </a:solidFill>
              </a:rPr>
              <a:t>Body Level Three</a:t>
            </a:r>
          </a:p>
          <a:p>
            <a:pPr lvl="3">
              <a:defRPr sz="1800" cap="none" spc="0">
                <a:solidFill>
                  <a:srgbClr val="000000"/>
                </a:solidFill>
              </a:defRPr>
            </a:pPr>
            <a:r>
              <a:rPr sz="3200" cap="all" spc="512">
                <a:solidFill>
                  <a:srgbClr val="FFFFFF"/>
                </a:solidFill>
              </a:rPr>
              <a:t>Body Level Four</a:t>
            </a:r>
          </a:p>
          <a:p>
            <a:pPr lvl="4">
              <a:defRPr sz="1800" cap="none" spc="0">
                <a:solidFill>
                  <a:srgbClr val="000000"/>
                </a:solidFill>
              </a:defRPr>
            </a:pPr>
            <a:r>
              <a:rPr sz="3200" cap="all" spc="512">
                <a:solidFill>
                  <a:srgbClr val="FFFFFF"/>
                </a:solidFill>
              </a:rPr>
              <a:t>Body Level Five</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15" name="Shape 15"/>
          <p:cNvSpPr>
            <a:spLocks noGrp="1"/>
          </p:cNvSpPr>
          <p:nvPr>
            <p:ph type="title"/>
          </p:nvPr>
        </p:nvSpPr>
        <p:spPr>
          <a:xfrm>
            <a:off x="1231900" y="5295900"/>
            <a:ext cx="21907500" cy="3124200"/>
          </a:xfrm>
          <a:prstGeom prst="rect">
            <a:avLst/>
          </a:prstGeom>
        </p:spPr>
        <p:txBody>
          <a:bodyPr anchor="ctr"/>
          <a:lstStyle>
            <a:lvl1pPr>
              <a:defRPr sz="8600" spc="1375"/>
            </a:lvl1pPr>
          </a:lstStyle>
          <a:p>
            <a:pPr lvl="0">
              <a:defRPr sz="1800" cap="none" spc="0">
                <a:solidFill>
                  <a:srgbClr val="000000"/>
                </a:solidFill>
              </a:defRPr>
            </a:pPr>
            <a:r>
              <a:rPr sz="8600" cap="all" spc="1375">
                <a:solidFill>
                  <a:srgbClr val="FFFFFF"/>
                </a:solidFill>
              </a:rPr>
              <a:t>Title Text</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17" name="Shape 17"/>
          <p:cNvSpPr>
            <a:spLocks noGrp="1"/>
          </p:cNvSpPr>
          <p:nvPr>
            <p:ph type="title"/>
          </p:nvPr>
        </p:nvSpPr>
        <p:spPr>
          <a:xfrm>
            <a:off x="1028700" y="6057900"/>
            <a:ext cx="10147300" cy="4191000"/>
          </a:xfrm>
          <a:prstGeom prst="rect">
            <a:avLst/>
          </a:prstGeom>
        </p:spPr>
        <p:txBody>
          <a:bodyPr/>
          <a:lstStyle/>
          <a:p>
            <a:pPr lvl="0">
              <a:defRPr sz="1800" cap="none" spc="0">
                <a:solidFill>
                  <a:srgbClr val="000000"/>
                </a:solidFill>
              </a:defRPr>
            </a:pPr>
            <a:r>
              <a:rPr sz="6200" cap="all" spc="992">
                <a:solidFill>
                  <a:srgbClr val="FFFFFF"/>
                </a:solidFill>
              </a:rPr>
              <a:t>Title Text</a:t>
            </a:r>
          </a:p>
        </p:txBody>
      </p:sp>
      <p:sp>
        <p:nvSpPr>
          <p:cNvPr id="18" name="Shape 18"/>
          <p:cNvSpPr>
            <a:spLocks noGrp="1"/>
          </p:cNvSpPr>
          <p:nvPr>
            <p:ph type="body" idx="1"/>
          </p:nvPr>
        </p:nvSpPr>
        <p:spPr>
          <a:xfrm>
            <a:off x="1028700" y="4813300"/>
            <a:ext cx="10147300" cy="1244600"/>
          </a:xfrm>
          <a:prstGeom prst="rect">
            <a:avLst/>
          </a:prstGeom>
        </p:spPr>
        <p:txBody>
          <a:bodyPr/>
          <a:lstStyle>
            <a:lvl1pPr marL="0" indent="0">
              <a:spcBef>
                <a:spcPts val="0"/>
              </a:spcBef>
              <a:buSzTx/>
              <a:buNone/>
              <a:defRPr sz="3200" cap="all" spc="512">
                <a:latin typeface="Helvetica"/>
                <a:ea typeface="Helvetica"/>
                <a:cs typeface="Helvetica"/>
                <a:sym typeface="Helvetica"/>
              </a:defRPr>
            </a:lvl1pPr>
            <a:lvl2pPr marL="0" indent="228600">
              <a:spcBef>
                <a:spcPts val="0"/>
              </a:spcBef>
              <a:buSzTx/>
              <a:buNone/>
              <a:defRPr sz="3200" cap="all" spc="512">
                <a:latin typeface="Helvetica"/>
                <a:ea typeface="Helvetica"/>
                <a:cs typeface="Helvetica"/>
                <a:sym typeface="Helvetica"/>
              </a:defRPr>
            </a:lvl2pPr>
            <a:lvl3pPr marL="0" indent="457200">
              <a:spcBef>
                <a:spcPts val="0"/>
              </a:spcBef>
              <a:buSzTx/>
              <a:buNone/>
              <a:defRPr sz="3200" cap="all" spc="512">
                <a:latin typeface="Helvetica"/>
                <a:ea typeface="Helvetica"/>
                <a:cs typeface="Helvetica"/>
                <a:sym typeface="Helvetica"/>
              </a:defRPr>
            </a:lvl3pPr>
            <a:lvl4pPr marL="0" indent="685800">
              <a:spcBef>
                <a:spcPts val="0"/>
              </a:spcBef>
              <a:buSzTx/>
              <a:buNone/>
              <a:defRPr sz="3200" cap="all" spc="512">
                <a:latin typeface="Helvetica"/>
                <a:ea typeface="Helvetica"/>
                <a:cs typeface="Helvetica"/>
                <a:sym typeface="Helvetica"/>
              </a:defRPr>
            </a:lvl4pPr>
            <a:lvl5pPr marL="0" indent="914400">
              <a:spcBef>
                <a:spcPts val="0"/>
              </a:spcBef>
              <a:buSzTx/>
              <a:buNone/>
              <a:defRPr sz="3200" cap="all" spc="512">
                <a:latin typeface="Helvetica"/>
                <a:ea typeface="Helvetica"/>
                <a:cs typeface="Helvetica"/>
                <a:sym typeface="Helvetica"/>
              </a:defRPr>
            </a:lvl5pPr>
          </a:lstStyle>
          <a:p>
            <a:pPr lvl="0">
              <a:defRPr sz="1800" cap="none" spc="0">
                <a:solidFill>
                  <a:srgbClr val="000000"/>
                </a:solidFill>
              </a:defRPr>
            </a:pPr>
            <a:r>
              <a:rPr sz="3200" cap="all" spc="512">
                <a:solidFill>
                  <a:srgbClr val="FFFFFF"/>
                </a:solidFill>
              </a:rPr>
              <a:t>Body Level One</a:t>
            </a:r>
          </a:p>
          <a:p>
            <a:pPr lvl="1">
              <a:defRPr sz="1800" cap="none" spc="0">
                <a:solidFill>
                  <a:srgbClr val="000000"/>
                </a:solidFill>
              </a:defRPr>
            </a:pPr>
            <a:r>
              <a:rPr sz="3200" cap="all" spc="512">
                <a:solidFill>
                  <a:srgbClr val="FFFFFF"/>
                </a:solidFill>
              </a:rPr>
              <a:t>Body Level Two</a:t>
            </a:r>
          </a:p>
          <a:p>
            <a:pPr lvl="2">
              <a:defRPr sz="1800" cap="none" spc="0">
                <a:solidFill>
                  <a:srgbClr val="000000"/>
                </a:solidFill>
              </a:defRPr>
            </a:pPr>
            <a:r>
              <a:rPr sz="3200" cap="all" spc="512">
                <a:solidFill>
                  <a:srgbClr val="FFFFFF"/>
                </a:solidFill>
              </a:rPr>
              <a:t>Body Level Three</a:t>
            </a:r>
          </a:p>
          <a:p>
            <a:pPr lvl="3">
              <a:defRPr sz="1800" cap="none" spc="0">
                <a:solidFill>
                  <a:srgbClr val="000000"/>
                </a:solidFill>
              </a:defRPr>
            </a:pPr>
            <a:r>
              <a:rPr sz="3200" cap="all" spc="512">
                <a:solidFill>
                  <a:srgbClr val="FFFFFF"/>
                </a:solidFill>
              </a:rPr>
              <a:t>Body Level Four</a:t>
            </a:r>
          </a:p>
          <a:p>
            <a:pPr lvl="4">
              <a:defRPr sz="1800" cap="none" spc="0">
                <a:solidFill>
                  <a:srgbClr val="000000"/>
                </a:solidFill>
              </a:defRPr>
            </a:pPr>
            <a:r>
              <a:rPr sz="3200" cap="all" spc="512">
                <a:solidFill>
                  <a:srgbClr val="FFFFFF"/>
                </a:solidFill>
              </a:rPr>
              <a:t>Body Level Five</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0" name="Shape 20"/>
          <p:cNvSpPr>
            <a:spLocks noGrp="1"/>
          </p:cNvSpPr>
          <p:nvPr>
            <p:ph type="title"/>
          </p:nvPr>
        </p:nvSpPr>
        <p:spPr>
          <a:prstGeom prst="rect">
            <a:avLst/>
          </a:prstGeom>
        </p:spPr>
        <p:txBody>
          <a:bodyPr/>
          <a:lstStyle/>
          <a:p>
            <a:pPr lvl="0">
              <a:defRPr sz="1800" cap="none" spc="0">
                <a:solidFill>
                  <a:srgbClr val="000000"/>
                </a:solidFill>
              </a:defRPr>
            </a:pPr>
            <a:r>
              <a:rPr sz="6200" cap="all" spc="992">
                <a:solidFill>
                  <a:srgbClr val="FFFFFF"/>
                </a:solidFill>
              </a:rPr>
              <a:t>Title Text</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2" name="Shape 22"/>
          <p:cNvSpPr>
            <a:spLocks noGrp="1"/>
          </p:cNvSpPr>
          <p:nvPr>
            <p:ph type="title"/>
          </p:nvPr>
        </p:nvSpPr>
        <p:spPr>
          <a:prstGeom prst="rect">
            <a:avLst/>
          </a:prstGeom>
        </p:spPr>
        <p:txBody>
          <a:bodyPr/>
          <a:lstStyle/>
          <a:p>
            <a:pPr lvl="0">
              <a:defRPr sz="1800" cap="none" spc="0">
                <a:solidFill>
                  <a:srgbClr val="000000"/>
                </a:solidFill>
              </a:defRPr>
            </a:pPr>
            <a:r>
              <a:rPr sz="6200" cap="all" spc="992">
                <a:solidFill>
                  <a:srgbClr val="FFFFFF"/>
                </a:solidFill>
              </a:rPr>
              <a:t>Title Text</a:t>
            </a:r>
          </a:p>
        </p:txBody>
      </p:sp>
      <p:sp>
        <p:nvSpPr>
          <p:cNvPr id="23" name="Shape 23"/>
          <p:cNvSpPr>
            <a:spLocks noGrp="1"/>
          </p:cNvSpPr>
          <p:nvPr>
            <p:ph type="body" idx="1"/>
          </p:nvPr>
        </p:nvSpPr>
        <p:spPr>
          <a:prstGeom prst="rect">
            <a:avLst/>
          </a:prstGeom>
        </p:spPr>
        <p:txBody>
          <a:bodyPr/>
          <a:lstStyle>
            <a:lvl2pPr marL="1310531" indent="-675531"/>
            <a:lvl3pPr marL="1945532" indent="-675532"/>
            <a:lvl4pPr marL="2580532" indent="-675532"/>
            <a:lvl5pPr marL="3215532" indent="-675532"/>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25" name="Shape 25"/>
          <p:cNvSpPr>
            <a:spLocks noGrp="1"/>
          </p:cNvSpPr>
          <p:nvPr>
            <p:ph type="title"/>
          </p:nvPr>
        </p:nvSpPr>
        <p:spPr>
          <a:xfrm>
            <a:off x="1244600" y="863600"/>
            <a:ext cx="9525000" cy="2603500"/>
          </a:xfrm>
          <a:prstGeom prst="rect">
            <a:avLst/>
          </a:prstGeom>
        </p:spPr>
        <p:txBody>
          <a:bodyPr/>
          <a:lstStyle/>
          <a:p>
            <a:pPr lvl="0">
              <a:defRPr sz="1800" cap="none" spc="0">
                <a:solidFill>
                  <a:srgbClr val="000000"/>
                </a:solidFill>
              </a:defRPr>
            </a:pPr>
            <a:r>
              <a:rPr sz="6200" cap="all" spc="992">
                <a:solidFill>
                  <a:srgbClr val="FFFFFF"/>
                </a:solidFill>
              </a:rPr>
              <a:t>Title Text</a:t>
            </a:r>
          </a:p>
        </p:txBody>
      </p:sp>
      <p:sp>
        <p:nvSpPr>
          <p:cNvPr id="26" name="Shape 26"/>
          <p:cNvSpPr>
            <a:spLocks noGrp="1"/>
          </p:cNvSpPr>
          <p:nvPr>
            <p:ph type="body" idx="1"/>
          </p:nvPr>
        </p:nvSpPr>
        <p:spPr>
          <a:xfrm>
            <a:off x="1244600" y="3962400"/>
            <a:ext cx="9525000" cy="8521700"/>
          </a:xfrm>
          <a:prstGeom prst="rect">
            <a:avLst/>
          </a:prstGeom>
        </p:spPr>
        <p:txBody>
          <a:bodyPr/>
          <a:lstStyle>
            <a:lvl1pPr marL="635000" indent="-635000">
              <a:spcBef>
                <a:spcPts val="4500"/>
              </a:spcBef>
            </a:lvl1pPr>
            <a:lvl2pPr>
              <a:spcBef>
                <a:spcPts val="4500"/>
              </a:spcBef>
            </a:lvl2pPr>
            <a:lvl3pPr>
              <a:spcBef>
                <a:spcPts val="4500"/>
              </a:spcBef>
            </a:lvl3pPr>
            <a:lvl4pPr>
              <a:spcBef>
                <a:spcPts val="4500"/>
              </a:spcBef>
            </a:lvl4pPr>
            <a:lvl5pPr>
              <a:spcBef>
                <a:spcPts val="4500"/>
              </a:spcBef>
            </a:lvl5pPr>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28" name="Shape 28"/>
          <p:cNvSpPr>
            <a:spLocks noGrp="1"/>
          </p:cNvSpPr>
          <p:nvPr>
            <p:ph type="body" idx="1"/>
          </p:nvPr>
        </p:nvSpPr>
        <p:spPr>
          <a:xfrm>
            <a:off x="1231900" y="2133600"/>
            <a:ext cx="21907500" cy="9448800"/>
          </a:xfrm>
          <a:prstGeom prst="rect">
            <a:avLst/>
          </a:prstGeom>
        </p:spPr>
        <p:txBody>
          <a:bodyPr/>
          <a:lstStyle>
            <a:lvl1pPr marL="635000" indent="-635000"/>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Quote Photo">
    <p:spTree>
      <p:nvGrpSpPr>
        <p:cNvPr id="1" name=""/>
        <p:cNvGrpSpPr/>
        <p:nvPr/>
      </p:nvGrpSpPr>
      <p:grpSpPr>
        <a:xfrm>
          <a:off x="0" y="0"/>
          <a:ext cx="0" cy="0"/>
          <a:chOff x="0" y="0"/>
          <a:chExt cx="0" cy="0"/>
        </a:xfrm>
      </p:grpSpPr>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35" name="Shape 35"/>
          <p:cNvSpPr>
            <a:spLocks noGrp="1"/>
          </p:cNvSpPr>
          <p:nvPr>
            <p:ph type="title"/>
          </p:nvPr>
        </p:nvSpPr>
        <p:spPr>
          <a:prstGeom prst="rect">
            <a:avLst/>
          </a:prstGeom>
        </p:spPr>
        <p:txBody>
          <a:bodyPr/>
          <a:lstStyle/>
          <a:p>
            <a:pPr lvl="0">
              <a:defRPr sz="1800" cap="none" spc="0">
                <a:solidFill>
                  <a:srgbClr val="000000"/>
                </a:solidFill>
              </a:defRPr>
            </a:pPr>
            <a:r>
              <a:rPr sz="6200" cap="all" spc="992">
                <a:solidFill>
                  <a:srgbClr val="FFFFFF"/>
                </a:solidFill>
              </a:rPr>
              <a:t>Title Text</a:t>
            </a:r>
          </a:p>
        </p:txBody>
      </p:sp>
      <p:sp>
        <p:nvSpPr>
          <p:cNvPr id="36" name="Shape 36"/>
          <p:cNvSpPr>
            <a:spLocks noGrp="1"/>
          </p:cNvSpPr>
          <p:nvPr>
            <p:ph type="body" idx="1"/>
          </p:nvPr>
        </p:nvSpPr>
        <p:spPr>
          <a:prstGeom prst="rect">
            <a:avLst/>
          </a:prstGeom>
        </p:spPr>
        <p:txBody>
          <a:bodyPr/>
          <a:lstStyle>
            <a:lvl1pPr marL="607978" indent="-607978">
              <a:defRPr sz="4500"/>
            </a:lvl1pPr>
            <a:lvl2pPr marL="1242978" indent="-607978">
              <a:defRPr sz="4500"/>
            </a:lvl2pPr>
            <a:lvl3pPr marL="1877978" indent="-607978">
              <a:defRPr sz="4500"/>
            </a:lvl3pPr>
            <a:lvl4pPr marL="2512978" indent="-607978">
              <a:defRPr sz="4500"/>
            </a:lvl4pPr>
            <a:lvl5pPr marL="3147978" indent="-607978">
              <a:defRPr sz="4500"/>
            </a:lvl5pPr>
          </a:lstStyle>
          <a:p>
            <a:pPr lvl="0">
              <a:defRPr sz="1800">
                <a:solidFill>
                  <a:srgbClr val="000000"/>
                </a:solidFill>
              </a:defRPr>
            </a:pPr>
            <a:r>
              <a:rPr sz="4500">
                <a:solidFill>
                  <a:srgbClr val="FFFFFF"/>
                </a:solidFill>
              </a:rPr>
              <a:t>Body Level One</a:t>
            </a:r>
          </a:p>
          <a:p>
            <a:pPr lvl="1">
              <a:defRPr sz="1800">
                <a:solidFill>
                  <a:srgbClr val="000000"/>
                </a:solidFill>
              </a:defRPr>
            </a:pPr>
            <a:r>
              <a:rPr sz="4500">
                <a:solidFill>
                  <a:srgbClr val="FFFFFF"/>
                </a:solidFill>
              </a:rPr>
              <a:t>Body Level Two</a:t>
            </a:r>
          </a:p>
          <a:p>
            <a:pPr lvl="2">
              <a:defRPr sz="1800">
                <a:solidFill>
                  <a:srgbClr val="000000"/>
                </a:solidFill>
              </a:defRPr>
            </a:pPr>
            <a:r>
              <a:rPr sz="4500">
                <a:solidFill>
                  <a:srgbClr val="FFFFFF"/>
                </a:solidFill>
              </a:rPr>
              <a:t>Body Level Three</a:t>
            </a:r>
          </a:p>
          <a:p>
            <a:pPr lvl="3">
              <a:defRPr sz="1800">
                <a:solidFill>
                  <a:srgbClr val="000000"/>
                </a:solidFill>
              </a:defRPr>
            </a:pPr>
            <a:r>
              <a:rPr sz="4500">
                <a:solidFill>
                  <a:srgbClr val="FFFFFF"/>
                </a:solidFill>
              </a:rPr>
              <a:t>Body Level Four</a:t>
            </a:r>
          </a:p>
          <a:p>
            <a:pPr lvl="4">
              <a:defRPr sz="1800">
                <a:solidFill>
                  <a:srgbClr val="000000"/>
                </a:solidFill>
              </a:defRPr>
            </a:pPr>
            <a:r>
              <a:rPr sz="4500">
                <a:solidFill>
                  <a:srgbClr val="FFFFFF"/>
                </a:solidFill>
              </a:rPr>
              <a:t>Body Level Five</a:t>
            </a: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itle &amp; Subtitl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8" name="Shape 38"/>
          <p:cNvSpPr>
            <a:spLocks noGrp="1"/>
          </p:cNvSpPr>
          <p:nvPr>
            <p:ph type="title"/>
          </p:nvPr>
        </p:nvSpPr>
        <p:spPr>
          <a:xfrm>
            <a:off x="4833937" y="2303859"/>
            <a:ext cx="14716126" cy="4643438"/>
          </a:xfrm>
          <a:prstGeom prst="rect">
            <a:avLst/>
          </a:prstGeom>
        </p:spPr>
        <p:txBody>
          <a:bodyPr lIns="71437" tIns="71437" rIns="71437" bIns="71437" anchor="b">
            <a:noAutofit/>
          </a:bodyPr>
          <a:lstStyle>
            <a:lvl1pPr algn="ctr" defTabSz="584200">
              <a:defRPr sz="11800" cap="none" spc="0">
                <a:latin typeface="Gill Sans"/>
                <a:ea typeface="Gill Sans"/>
                <a:cs typeface="Gill Sans"/>
                <a:sym typeface="Gill Sans"/>
              </a:defRPr>
            </a:lvl1pPr>
          </a:lstStyle>
          <a:p>
            <a:pPr lvl="0">
              <a:defRPr sz="1800">
                <a:solidFill>
                  <a:srgbClr val="000000"/>
                </a:solidFill>
              </a:defRPr>
            </a:pPr>
            <a:r>
              <a:rPr sz="11800">
                <a:solidFill>
                  <a:srgbClr val="FFFFFF"/>
                </a:solidFill>
              </a:rPr>
              <a:t>Title Text</a:t>
            </a:r>
          </a:p>
        </p:txBody>
      </p:sp>
      <p:sp>
        <p:nvSpPr>
          <p:cNvPr id="39" name="Shape 39"/>
          <p:cNvSpPr>
            <a:spLocks noGrp="1"/>
          </p:cNvSpPr>
          <p:nvPr>
            <p:ph type="body" idx="1"/>
          </p:nvPr>
        </p:nvSpPr>
        <p:spPr>
          <a:xfrm>
            <a:off x="4833937" y="7072312"/>
            <a:ext cx="14716126" cy="1589485"/>
          </a:xfrm>
          <a:prstGeom prst="rect">
            <a:avLst/>
          </a:prstGeom>
        </p:spPr>
        <p:txBody>
          <a:bodyPr lIns="71437" tIns="71437" rIns="71437" bIns="71437" anchor="t">
            <a:noAutofit/>
          </a:bodyPr>
          <a:lstStyle>
            <a:lvl1pPr marL="0" indent="0" algn="ctr" defTabSz="584200">
              <a:spcBef>
                <a:spcPts val="0"/>
              </a:spcBef>
              <a:buSzTx/>
              <a:buNone/>
              <a:defRPr>
                <a:latin typeface="Gill Sans"/>
                <a:ea typeface="Gill Sans"/>
                <a:cs typeface="Gill Sans"/>
                <a:sym typeface="Gill Sans"/>
              </a:defRPr>
            </a:lvl1pPr>
            <a:lvl2pPr marL="0" indent="0" algn="ctr" defTabSz="584200">
              <a:spcBef>
                <a:spcPts val="0"/>
              </a:spcBef>
              <a:buSzTx/>
              <a:buNone/>
              <a:defRPr>
                <a:latin typeface="Gill Sans"/>
                <a:ea typeface="Gill Sans"/>
                <a:cs typeface="Gill Sans"/>
                <a:sym typeface="Gill Sans"/>
              </a:defRPr>
            </a:lvl2pPr>
            <a:lvl3pPr marL="0" indent="0" algn="ctr" defTabSz="584200">
              <a:spcBef>
                <a:spcPts val="0"/>
              </a:spcBef>
              <a:buSzTx/>
              <a:buNone/>
              <a:defRPr>
                <a:latin typeface="Gill Sans"/>
                <a:ea typeface="Gill Sans"/>
                <a:cs typeface="Gill Sans"/>
                <a:sym typeface="Gill Sans"/>
              </a:defRPr>
            </a:lvl3pPr>
            <a:lvl4pPr marL="0" indent="0" algn="ctr" defTabSz="584200">
              <a:spcBef>
                <a:spcPts val="0"/>
              </a:spcBef>
              <a:buSzTx/>
              <a:buNone/>
              <a:defRPr>
                <a:latin typeface="Gill Sans"/>
                <a:ea typeface="Gill Sans"/>
                <a:cs typeface="Gill Sans"/>
                <a:sym typeface="Gill Sans"/>
              </a:defRPr>
            </a:lvl4pPr>
            <a:lvl5pPr marL="0" indent="0" algn="ctr" defTabSz="584200">
              <a:spcBef>
                <a:spcPts val="0"/>
              </a:spcBef>
              <a:buSzTx/>
              <a:buNone/>
              <a:defRPr>
                <a:latin typeface="Gill Sans"/>
                <a:ea typeface="Gill Sans"/>
                <a:cs typeface="Gill Sans"/>
                <a:sym typeface="Gill Sans"/>
              </a:defRPr>
            </a:lvl5pPr>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Quote Photo">
    <p:spTree>
      <p:nvGrpSpPr>
        <p:cNvPr id="1" name=""/>
        <p:cNvGrpSpPr/>
        <p:nvPr/>
      </p:nvGrpSpPr>
      <p:grpSpPr>
        <a:xfrm>
          <a:off x="0" y="0"/>
          <a:ext cx="0" cy="0"/>
          <a:chOff x="0" y="0"/>
          <a:chExt cx="0" cy="0"/>
        </a:xfrm>
      </p:grpSpPr>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hape 42"/>
          <p:cNvSpPr>
            <a:spLocks noGrp="1"/>
          </p:cNvSpPr>
          <p:nvPr>
            <p:ph type="title"/>
          </p:nvPr>
        </p:nvSpPr>
        <p:spPr>
          <a:prstGeom prst="rect">
            <a:avLst/>
          </a:prstGeom>
        </p:spPr>
        <p:txBody>
          <a:bodyPr/>
          <a:lstStyle/>
          <a:p>
            <a:pPr lvl="0">
              <a:defRPr sz="1800" cap="none" spc="0">
                <a:solidFill>
                  <a:srgbClr val="000000"/>
                </a:solidFill>
              </a:defRPr>
            </a:pPr>
            <a:r>
              <a:rPr sz="6200" cap="all" spc="992">
                <a:solidFill>
                  <a:srgbClr val="FFFFFF"/>
                </a:solidFill>
              </a:rPr>
              <a:t>Title Text</a:t>
            </a:r>
          </a:p>
        </p:txBody>
      </p:sp>
      <p:sp>
        <p:nvSpPr>
          <p:cNvPr id="43" name="Shape 43"/>
          <p:cNvSpPr>
            <a:spLocks noGrp="1"/>
          </p:cNvSpPr>
          <p:nvPr>
            <p:ph type="body" idx="1"/>
          </p:nvPr>
        </p:nvSpPr>
        <p:spPr>
          <a:prstGeom prst="rect">
            <a:avLst/>
          </a:prstGeom>
        </p:spPr>
        <p:txBody>
          <a:bodyPr/>
          <a:lstStyle>
            <a:lvl1pPr marL="607978" indent="-607978">
              <a:defRPr sz="4500"/>
            </a:lvl1pPr>
            <a:lvl2pPr marL="1242978" indent="-607978">
              <a:defRPr sz="4500"/>
            </a:lvl2pPr>
            <a:lvl3pPr marL="1877978" indent="-607978">
              <a:defRPr sz="4500"/>
            </a:lvl3pPr>
            <a:lvl4pPr marL="2512978" indent="-607978">
              <a:defRPr sz="4500"/>
            </a:lvl4pPr>
            <a:lvl5pPr marL="3147978" indent="-607978">
              <a:defRPr sz="4500"/>
            </a:lvl5pPr>
          </a:lstStyle>
          <a:p>
            <a:pPr lvl="0">
              <a:defRPr sz="1800">
                <a:solidFill>
                  <a:srgbClr val="000000"/>
                </a:solidFill>
              </a:defRPr>
            </a:pPr>
            <a:r>
              <a:rPr sz="4500">
                <a:solidFill>
                  <a:srgbClr val="FFFFFF"/>
                </a:solidFill>
              </a:rPr>
              <a:t>Body Level One</a:t>
            </a:r>
          </a:p>
          <a:p>
            <a:pPr lvl="1">
              <a:defRPr sz="1800">
                <a:solidFill>
                  <a:srgbClr val="000000"/>
                </a:solidFill>
              </a:defRPr>
            </a:pPr>
            <a:r>
              <a:rPr sz="4500">
                <a:solidFill>
                  <a:srgbClr val="FFFFFF"/>
                </a:solidFill>
              </a:rPr>
              <a:t>Body Level Two</a:t>
            </a:r>
          </a:p>
          <a:p>
            <a:pPr lvl="2">
              <a:defRPr sz="1800">
                <a:solidFill>
                  <a:srgbClr val="000000"/>
                </a:solidFill>
              </a:defRPr>
            </a:pPr>
            <a:r>
              <a:rPr sz="4500">
                <a:solidFill>
                  <a:srgbClr val="FFFFFF"/>
                </a:solidFill>
              </a:rPr>
              <a:t>Body Level Three</a:t>
            </a:r>
          </a:p>
          <a:p>
            <a:pPr lvl="3">
              <a:defRPr sz="1800">
                <a:solidFill>
                  <a:srgbClr val="000000"/>
                </a:solidFill>
              </a:defRPr>
            </a:pPr>
            <a:r>
              <a:rPr sz="4500">
                <a:solidFill>
                  <a:srgbClr val="FFFFFF"/>
                </a:solidFill>
              </a:rPr>
              <a:t>Body Level Four</a:t>
            </a:r>
          </a:p>
          <a:p>
            <a:pPr lvl="4">
              <a:defRPr sz="1800">
                <a:solidFill>
                  <a:srgbClr val="000000"/>
                </a:solidFill>
              </a:defRPr>
            </a:pPr>
            <a:r>
              <a:rPr sz="4500">
                <a:solidFill>
                  <a:srgbClr val="FFFFFF"/>
                </a:solidFill>
              </a:rPr>
              <a:t>Body Level Five</a:t>
            </a: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45" name="Shape 45"/>
          <p:cNvSpPr>
            <a:spLocks noGrp="1"/>
          </p:cNvSpPr>
          <p:nvPr>
            <p:ph type="title"/>
          </p:nvPr>
        </p:nvSpPr>
        <p:spPr>
          <a:xfrm>
            <a:off x="1231900" y="5295900"/>
            <a:ext cx="21907500" cy="3124200"/>
          </a:xfrm>
          <a:prstGeom prst="rect">
            <a:avLst/>
          </a:prstGeom>
        </p:spPr>
        <p:txBody>
          <a:bodyPr anchor="ctr"/>
          <a:lstStyle>
            <a:lvl1pPr>
              <a:defRPr sz="8600" spc="1375"/>
            </a:lvl1pPr>
          </a:lstStyle>
          <a:p>
            <a:pPr lvl="0">
              <a:defRPr sz="1800" cap="none" spc="0">
                <a:solidFill>
                  <a:srgbClr val="000000"/>
                </a:solidFill>
              </a:defRPr>
            </a:pPr>
            <a:r>
              <a:rPr sz="8600" cap="all" spc="1375">
                <a:solidFill>
                  <a:srgbClr val="FFFFFF"/>
                </a:solidFill>
              </a:rPr>
              <a:t>Title Text</a:t>
            </a: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Title &amp; Subtitl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8" name="Shape 48"/>
          <p:cNvSpPr>
            <a:spLocks noGrp="1"/>
          </p:cNvSpPr>
          <p:nvPr>
            <p:ph type="title"/>
          </p:nvPr>
        </p:nvSpPr>
        <p:spPr>
          <a:xfrm>
            <a:off x="4833937" y="2303859"/>
            <a:ext cx="14716126" cy="4643438"/>
          </a:xfrm>
          <a:prstGeom prst="rect">
            <a:avLst/>
          </a:prstGeom>
        </p:spPr>
        <p:txBody>
          <a:bodyPr lIns="71437" tIns="71437" rIns="71437" bIns="71437" anchor="b">
            <a:noAutofit/>
          </a:bodyPr>
          <a:lstStyle>
            <a:lvl1pPr algn="ctr" defTabSz="584200">
              <a:defRPr sz="11800" cap="none" spc="0">
                <a:latin typeface="Gill Sans"/>
                <a:ea typeface="Gill Sans"/>
                <a:cs typeface="Gill Sans"/>
                <a:sym typeface="Gill Sans"/>
              </a:defRPr>
            </a:lvl1pPr>
          </a:lstStyle>
          <a:p>
            <a:pPr lvl="0">
              <a:defRPr sz="1800">
                <a:solidFill>
                  <a:srgbClr val="000000"/>
                </a:solidFill>
              </a:defRPr>
            </a:pPr>
            <a:r>
              <a:rPr sz="11800">
                <a:solidFill>
                  <a:srgbClr val="FFFFFF"/>
                </a:solidFill>
              </a:rPr>
              <a:t>Title Text</a:t>
            </a:r>
          </a:p>
        </p:txBody>
      </p:sp>
      <p:sp>
        <p:nvSpPr>
          <p:cNvPr id="49" name="Shape 49"/>
          <p:cNvSpPr>
            <a:spLocks noGrp="1"/>
          </p:cNvSpPr>
          <p:nvPr>
            <p:ph type="body" idx="1"/>
          </p:nvPr>
        </p:nvSpPr>
        <p:spPr>
          <a:xfrm>
            <a:off x="4833937" y="7072312"/>
            <a:ext cx="14716126" cy="1589485"/>
          </a:xfrm>
          <a:prstGeom prst="rect">
            <a:avLst/>
          </a:prstGeom>
        </p:spPr>
        <p:txBody>
          <a:bodyPr lIns="71437" tIns="71437" rIns="71437" bIns="71437" anchor="t">
            <a:noAutofit/>
          </a:bodyPr>
          <a:lstStyle>
            <a:lvl1pPr marL="0" indent="0" algn="ctr" defTabSz="584200">
              <a:spcBef>
                <a:spcPts val="0"/>
              </a:spcBef>
              <a:buSzTx/>
              <a:buNone/>
              <a:defRPr>
                <a:latin typeface="Gill Sans"/>
                <a:ea typeface="Gill Sans"/>
                <a:cs typeface="Gill Sans"/>
                <a:sym typeface="Gill Sans"/>
              </a:defRPr>
            </a:lvl1pPr>
            <a:lvl2pPr marL="0" indent="0" algn="ctr" defTabSz="584200">
              <a:spcBef>
                <a:spcPts val="0"/>
              </a:spcBef>
              <a:buSzTx/>
              <a:buNone/>
              <a:defRPr>
                <a:latin typeface="Gill Sans"/>
                <a:ea typeface="Gill Sans"/>
                <a:cs typeface="Gill Sans"/>
                <a:sym typeface="Gill Sans"/>
              </a:defRPr>
            </a:lvl2pPr>
            <a:lvl3pPr marL="0" indent="0" algn="ctr" defTabSz="584200">
              <a:spcBef>
                <a:spcPts val="0"/>
              </a:spcBef>
              <a:buSzTx/>
              <a:buNone/>
              <a:defRPr>
                <a:latin typeface="Gill Sans"/>
                <a:ea typeface="Gill Sans"/>
                <a:cs typeface="Gill Sans"/>
                <a:sym typeface="Gill Sans"/>
              </a:defRPr>
            </a:lvl3pPr>
            <a:lvl4pPr marL="0" indent="0" algn="ctr" defTabSz="584200">
              <a:spcBef>
                <a:spcPts val="0"/>
              </a:spcBef>
              <a:buSzTx/>
              <a:buNone/>
              <a:defRPr>
                <a:latin typeface="Gill Sans"/>
                <a:ea typeface="Gill Sans"/>
                <a:cs typeface="Gill Sans"/>
                <a:sym typeface="Gill Sans"/>
              </a:defRPr>
            </a:lvl4pPr>
            <a:lvl5pPr marL="0" indent="0" algn="ctr" defTabSz="584200">
              <a:spcBef>
                <a:spcPts val="0"/>
              </a:spcBef>
              <a:buSzTx/>
              <a:buNone/>
              <a:defRPr>
                <a:latin typeface="Gill Sans"/>
                <a:ea typeface="Gill Sans"/>
                <a:cs typeface="Gill Sans"/>
                <a:sym typeface="Gill Sans"/>
              </a:defRPr>
            </a:lvl5pPr>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2" name="Shape 52"/>
          <p:cNvSpPr>
            <a:spLocks noGrp="1"/>
          </p:cNvSpPr>
          <p:nvPr>
            <p:ph type="title"/>
          </p:nvPr>
        </p:nvSpPr>
        <p:spPr>
          <a:prstGeom prst="rect">
            <a:avLst/>
          </a:prstGeom>
        </p:spPr>
        <p:txBody>
          <a:bodyPr/>
          <a:lstStyle/>
          <a:p>
            <a:pPr lvl="0">
              <a:defRPr sz="1800" cap="none" spc="0">
                <a:solidFill>
                  <a:srgbClr val="000000"/>
                </a:solidFill>
              </a:defRPr>
            </a:pPr>
            <a:r>
              <a:rPr sz="6200" cap="all" spc="992">
                <a:solidFill>
                  <a:srgbClr val="FFFFFF"/>
                </a:solidFill>
              </a:rPr>
              <a:t>Title Text</a:t>
            </a:r>
          </a:p>
        </p:txBody>
      </p:sp>
      <p:sp>
        <p:nvSpPr>
          <p:cNvPr id="53" name="Shape 53"/>
          <p:cNvSpPr>
            <a:spLocks noGrp="1"/>
          </p:cNvSpPr>
          <p:nvPr>
            <p:ph type="body" idx="1"/>
          </p:nvPr>
        </p:nvSpPr>
        <p:spPr>
          <a:prstGeom prst="rect">
            <a:avLst/>
          </a:prstGeom>
        </p:spPr>
        <p:txBody>
          <a:bodyPr/>
          <a:lstStyle>
            <a:lvl1pPr marL="607978" indent="-607978">
              <a:defRPr sz="4500"/>
            </a:lvl1pPr>
            <a:lvl2pPr marL="1242978" indent="-607978">
              <a:defRPr sz="4500"/>
            </a:lvl2pPr>
            <a:lvl3pPr marL="1877978" indent="-607978">
              <a:defRPr sz="4500"/>
            </a:lvl3pPr>
            <a:lvl4pPr marL="2512978" indent="-607978">
              <a:defRPr sz="4500"/>
            </a:lvl4pPr>
            <a:lvl5pPr marL="3147978" indent="-607978">
              <a:defRPr sz="4500"/>
            </a:lvl5pPr>
          </a:lstStyle>
          <a:p>
            <a:pPr lvl="0">
              <a:defRPr sz="1800">
                <a:solidFill>
                  <a:srgbClr val="000000"/>
                </a:solidFill>
              </a:defRPr>
            </a:pPr>
            <a:r>
              <a:rPr sz="4500">
                <a:solidFill>
                  <a:srgbClr val="FFFFFF"/>
                </a:solidFill>
              </a:rPr>
              <a:t>Body Level One</a:t>
            </a:r>
          </a:p>
          <a:p>
            <a:pPr lvl="1">
              <a:defRPr sz="1800">
                <a:solidFill>
                  <a:srgbClr val="000000"/>
                </a:solidFill>
              </a:defRPr>
            </a:pPr>
            <a:r>
              <a:rPr sz="4500">
                <a:solidFill>
                  <a:srgbClr val="FFFFFF"/>
                </a:solidFill>
              </a:rPr>
              <a:t>Body Level Two</a:t>
            </a:r>
          </a:p>
          <a:p>
            <a:pPr lvl="2">
              <a:defRPr sz="1800">
                <a:solidFill>
                  <a:srgbClr val="000000"/>
                </a:solidFill>
              </a:defRPr>
            </a:pPr>
            <a:r>
              <a:rPr sz="4500">
                <a:solidFill>
                  <a:srgbClr val="FFFFFF"/>
                </a:solidFill>
              </a:rPr>
              <a:t>Body Level Three</a:t>
            </a:r>
          </a:p>
          <a:p>
            <a:pPr lvl="3">
              <a:defRPr sz="1800">
                <a:solidFill>
                  <a:srgbClr val="000000"/>
                </a:solidFill>
              </a:defRPr>
            </a:pPr>
            <a:r>
              <a:rPr sz="4500">
                <a:solidFill>
                  <a:srgbClr val="FFFFFF"/>
                </a:solidFill>
              </a:rPr>
              <a:t>Body Level Four</a:t>
            </a:r>
          </a:p>
          <a:p>
            <a:pPr lvl="4">
              <a:defRPr sz="1800">
                <a:solidFill>
                  <a:srgbClr val="000000"/>
                </a:solidFill>
              </a:defRPr>
            </a:pPr>
            <a:r>
              <a:rPr sz="4500">
                <a:solidFill>
                  <a:srgbClr val="FFFFFF"/>
                </a:solidFill>
              </a:rPr>
              <a:t>Body Level Five</a:t>
            </a: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 name="tumblr_static_8cah6p2wyzgg0w8wg04k0scsc.jpg"/>
          <p:cNvPicPr/>
          <p:nvPr/>
        </p:nvPicPr>
        <p:blipFill>
          <a:blip r:embed="rId30">
            <a:extLst/>
          </a:blip>
          <a:stretch>
            <a:fillRect/>
          </a:stretch>
        </p:blipFill>
        <p:spPr>
          <a:xfrm>
            <a:off x="0" y="0"/>
            <a:ext cx="24384000" cy="13716000"/>
          </a:xfrm>
          <a:prstGeom prst="rect">
            <a:avLst/>
          </a:prstGeom>
          <a:ln w="12700">
            <a:miter lim="400000"/>
          </a:ln>
        </p:spPr>
      </p:pic>
      <p:sp>
        <p:nvSpPr>
          <p:cNvPr id="3" name="Shape 3"/>
          <p:cNvSpPr>
            <a:spLocks noGrp="1"/>
          </p:cNvSpPr>
          <p:nvPr>
            <p:ph type="title"/>
          </p:nvPr>
        </p:nvSpPr>
        <p:spPr>
          <a:xfrm>
            <a:off x="1231900" y="863600"/>
            <a:ext cx="21907500" cy="20066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lvl="0">
              <a:defRPr sz="1800" cap="none" spc="0">
                <a:solidFill>
                  <a:srgbClr val="000000"/>
                </a:solidFill>
              </a:defRPr>
            </a:pPr>
            <a:r>
              <a:rPr sz="6200" cap="all" spc="992">
                <a:solidFill>
                  <a:srgbClr val="FFFFFF"/>
                </a:solidFill>
              </a:rPr>
              <a:t>Title Text</a:t>
            </a:r>
          </a:p>
        </p:txBody>
      </p:sp>
      <p:sp>
        <p:nvSpPr>
          <p:cNvPr id="4" name="Shape 4"/>
          <p:cNvSpPr>
            <a:spLocks noGrp="1"/>
          </p:cNvSpPr>
          <p:nvPr>
            <p:ph type="body" idx="1"/>
          </p:nvPr>
        </p:nvSpPr>
        <p:spPr>
          <a:xfrm>
            <a:off x="1231900" y="2844800"/>
            <a:ext cx="21907500" cy="94488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2pPr marL="1310531" indent="-675531"/>
            <a:lvl3pPr marL="1945532" indent="-675532"/>
            <a:lvl4pPr marL="2580532" indent="-675532"/>
            <a:lvl5pPr marL="3215532" indent="-675532"/>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6" r:id="rId27"/>
    <p:sldLayoutId id="2147483677" r:id="rId28"/>
  </p:sldLayoutIdLst>
  <p:transition spd="med"/>
  <p:txStyles>
    <p:titleStyle>
      <a:lvl1pPr defTabSz="825500">
        <a:defRPr sz="6200" cap="all" spc="992">
          <a:solidFill>
            <a:srgbClr val="FFFFFF"/>
          </a:solidFill>
          <a:latin typeface="+mn-lt"/>
          <a:ea typeface="+mn-ea"/>
          <a:cs typeface="+mn-cs"/>
          <a:sym typeface="Helvetica Light"/>
        </a:defRPr>
      </a:lvl1pPr>
      <a:lvl2pPr indent="228600" defTabSz="825500">
        <a:defRPr sz="6200" cap="all" spc="992">
          <a:solidFill>
            <a:srgbClr val="FFFFFF"/>
          </a:solidFill>
          <a:latin typeface="+mn-lt"/>
          <a:ea typeface="+mn-ea"/>
          <a:cs typeface="+mn-cs"/>
          <a:sym typeface="Helvetica Light"/>
        </a:defRPr>
      </a:lvl2pPr>
      <a:lvl3pPr indent="457200" defTabSz="825500">
        <a:defRPr sz="6200" cap="all" spc="992">
          <a:solidFill>
            <a:srgbClr val="FFFFFF"/>
          </a:solidFill>
          <a:latin typeface="+mn-lt"/>
          <a:ea typeface="+mn-ea"/>
          <a:cs typeface="+mn-cs"/>
          <a:sym typeface="Helvetica Light"/>
        </a:defRPr>
      </a:lvl3pPr>
      <a:lvl4pPr indent="685800" defTabSz="825500">
        <a:defRPr sz="6200" cap="all" spc="992">
          <a:solidFill>
            <a:srgbClr val="FFFFFF"/>
          </a:solidFill>
          <a:latin typeface="+mn-lt"/>
          <a:ea typeface="+mn-ea"/>
          <a:cs typeface="+mn-cs"/>
          <a:sym typeface="Helvetica Light"/>
        </a:defRPr>
      </a:lvl4pPr>
      <a:lvl5pPr indent="914400" defTabSz="825500">
        <a:defRPr sz="6200" cap="all" spc="992">
          <a:solidFill>
            <a:srgbClr val="FFFFFF"/>
          </a:solidFill>
          <a:latin typeface="+mn-lt"/>
          <a:ea typeface="+mn-ea"/>
          <a:cs typeface="+mn-cs"/>
          <a:sym typeface="Helvetica Light"/>
        </a:defRPr>
      </a:lvl5pPr>
      <a:lvl6pPr indent="1143000" defTabSz="825500">
        <a:defRPr sz="6200" cap="all" spc="992">
          <a:solidFill>
            <a:srgbClr val="FFFFFF"/>
          </a:solidFill>
          <a:latin typeface="+mn-lt"/>
          <a:ea typeface="+mn-ea"/>
          <a:cs typeface="+mn-cs"/>
          <a:sym typeface="Helvetica Light"/>
        </a:defRPr>
      </a:lvl6pPr>
      <a:lvl7pPr indent="1371600" defTabSz="825500">
        <a:defRPr sz="6200" cap="all" spc="992">
          <a:solidFill>
            <a:srgbClr val="FFFFFF"/>
          </a:solidFill>
          <a:latin typeface="+mn-lt"/>
          <a:ea typeface="+mn-ea"/>
          <a:cs typeface="+mn-cs"/>
          <a:sym typeface="Helvetica Light"/>
        </a:defRPr>
      </a:lvl7pPr>
      <a:lvl8pPr indent="1600200" defTabSz="825500">
        <a:defRPr sz="6200" cap="all" spc="992">
          <a:solidFill>
            <a:srgbClr val="FFFFFF"/>
          </a:solidFill>
          <a:latin typeface="+mn-lt"/>
          <a:ea typeface="+mn-ea"/>
          <a:cs typeface="+mn-cs"/>
          <a:sym typeface="Helvetica Light"/>
        </a:defRPr>
      </a:lvl8pPr>
      <a:lvl9pPr indent="1828800" defTabSz="825500">
        <a:defRPr sz="6200" cap="all" spc="992">
          <a:solidFill>
            <a:srgbClr val="FFFFFF"/>
          </a:solidFill>
          <a:latin typeface="+mn-lt"/>
          <a:ea typeface="+mn-ea"/>
          <a:cs typeface="+mn-cs"/>
          <a:sym typeface="Helvetica Light"/>
        </a:defRPr>
      </a:lvl9pPr>
    </p:titleStyle>
    <p:bodyStyle>
      <a:lvl1pPr marL="675531" indent="-675531" defTabSz="825500">
        <a:spcBef>
          <a:spcPts val="5900"/>
        </a:spcBef>
        <a:buSzPct val="90000"/>
        <a:buChar char="•"/>
        <a:defRPr sz="5000">
          <a:solidFill>
            <a:srgbClr val="FFFFFF"/>
          </a:solidFill>
          <a:latin typeface="+mn-lt"/>
          <a:ea typeface="+mn-ea"/>
          <a:cs typeface="+mn-cs"/>
          <a:sym typeface="Helvetica Light"/>
        </a:defRPr>
      </a:lvl1pPr>
      <a:lvl2pPr marL="1270000" indent="-635000" defTabSz="825500">
        <a:spcBef>
          <a:spcPts val="5900"/>
        </a:spcBef>
        <a:buSzPct val="90000"/>
        <a:buChar char="•"/>
        <a:defRPr sz="5000">
          <a:solidFill>
            <a:srgbClr val="FFFFFF"/>
          </a:solidFill>
          <a:latin typeface="+mn-lt"/>
          <a:ea typeface="+mn-ea"/>
          <a:cs typeface="+mn-cs"/>
          <a:sym typeface="Helvetica Light"/>
        </a:defRPr>
      </a:lvl2pPr>
      <a:lvl3pPr marL="1905000" indent="-635000" defTabSz="825500">
        <a:spcBef>
          <a:spcPts val="5900"/>
        </a:spcBef>
        <a:buSzPct val="90000"/>
        <a:buChar char="•"/>
        <a:defRPr sz="5000">
          <a:solidFill>
            <a:srgbClr val="FFFFFF"/>
          </a:solidFill>
          <a:latin typeface="+mn-lt"/>
          <a:ea typeface="+mn-ea"/>
          <a:cs typeface="+mn-cs"/>
          <a:sym typeface="Helvetica Light"/>
        </a:defRPr>
      </a:lvl3pPr>
      <a:lvl4pPr marL="2540000" indent="-635000" defTabSz="825500">
        <a:spcBef>
          <a:spcPts val="5900"/>
        </a:spcBef>
        <a:buSzPct val="90000"/>
        <a:buChar char="•"/>
        <a:defRPr sz="5000">
          <a:solidFill>
            <a:srgbClr val="FFFFFF"/>
          </a:solidFill>
          <a:latin typeface="+mn-lt"/>
          <a:ea typeface="+mn-ea"/>
          <a:cs typeface="+mn-cs"/>
          <a:sym typeface="Helvetica Light"/>
        </a:defRPr>
      </a:lvl4pPr>
      <a:lvl5pPr marL="3175000" indent="-635000" defTabSz="825500">
        <a:spcBef>
          <a:spcPts val="5900"/>
        </a:spcBef>
        <a:buSzPct val="90000"/>
        <a:buChar char="•"/>
        <a:defRPr sz="5000">
          <a:solidFill>
            <a:srgbClr val="FFFFFF"/>
          </a:solidFill>
          <a:latin typeface="+mn-lt"/>
          <a:ea typeface="+mn-ea"/>
          <a:cs typeface="+mn-cs"/>
          <a:sym typeface="Helvetica Light"/>
        </a:defRPr>
      </a:lvl5pPr>
      <a:lvl6pPr marL="3810000" indent="-635000" defTabSz="825500">
        <a:spcBef>
          <a:spcPts val="5900"/>
        </a:spcBef>
        <a:buSzPct val="90000"/>
        <a:buChar char="•"/>
        <a:defRPr sz="5000">
          <a:solidFill>
            <a:srgbClr val="FFFFFF"/>
          </a:solidFill>
          <a:latin typeface="+mn-lt"/>
          <a:ea typeface="+mn-ea"/>
          <a:cs typeface="+mn-cs"/>
          <a:sym typeface="Helvetica Light"/>
        </a:defRPr>
      </a:lvl6pPr>
      <a:lvl7pPr marL="4445000" indent="-635000" defTabSz="825500">
        <a:spcBef>
          <a:spcPts val="5900"/>
        </a:spcBef>
        <a:buSzPct val="90000"/>
        <a:buChar char="•"/>
        <a:defRPr sz="5000">
          <a:solidFill>
            <a:srgbClr val="FFFFFF"/>
          </a:solidFill>
          <a:latin typeface="+mn-lt"/>
          <a:ea typeface="+mn-ea"/>
          <a:cs typeface="+mn-cs"/>
          <a:sym typeface="Helvetica Light"/>
        </a:defRPr>
      </a:lvl7pPr>
      <a:lvl8pPr marL="5080000" indent="-635000" defTabSz="825500">
        <a:spcBef>
          <a:spcPts val="5900"/>
        </a:spcBef>
        <a:buSzPct val="90000"/>
        <a:buChar char="•"/>
        <a:defRPr sz="5000">
          <a:solidFill>
            <a:srgbClr val="FFFFFF"/>
          </a:solidFill>
          <a:latin typeface="+mn-lt"/>
          <a:ea typeface="+mn-ea"/>
          <a:cs typeface="+mn-cs"/>
          <a:sym typeface="Helvetica Light"/>
        </a:defRPr>
      </a:lvl8pPr>
      <a:lvl9pPr marL="5715000" indent="-635000" defTabSz="825500">
        <a:spcBef>
          <a:spcPts val="5900"/>
        </a:spcBef>
        <a:buSzPct val="90000"/>
        <a:buChar char="•"/>
        <a:defRPr sz="5000">
          <a:solidFill>
            <a:srgbClr val="FFFFFF"/>
          </a:solidFill>
          <a:latin typeface="+mn-lt"/>
          <a:ea typeface="+mn-ea"/>
          <a:cs typeface="+mn-cs"/>
          <a:sym typeface="Helvetica Light"/>
        </a:defRPr>
      </a:lvl9pPr>
    </p:bodyStyle>
    <p:otherStyle>
      <a:lvl1pPr algn="ctr" defTabSz="825500">
        <a:defRPr sz="2400">
          <a:solidFill>
            <a:schemeClr val="tx1"/>
          </a:solidFill>
          <a:latin typeface="+mn-lt"/>
          <a:ea typeface="+mn-ea"/>
          <a:cs typeface="+mn-cs"/>
          <a:sym typeface="Avenir Light"/>
        </a:defRPr>
      </a:lvl1pPr>
      <a:lvl2pPr indent="228600" algn="ctr" defTabSz="825500">
        <a:defRPr sz="2400">
          <a:solidFill>
            <a:schemeClr val="tx1"/>
          </a:solidFill>
          <a:latin typeface="+mn-lt"/>
          <a:ea typeface="+mn-ea"/>
          <a:cs typeface="+mn-cs"/>
          <a:sym typeface="Avenir Light"/>
        </a:defRPr>
      </a:lvl2pPr>
      <a:lvl3pPr indent="457200" algn="ctr" defTabSz="825500">
        <a:defRPr sz="2400">
          <a:solidFill>
            <a:schemeClr val="tx1"/>
          </a:solidFill>
          <a:latin typeface="+mn-lt"/>
          <a:ea typeface="+mn-ea"/>
          <a:cs typeface="+mn-cs"/>
          <a:sym typeface="Avenir Light"/>
        </a:defRPr>
      </a:lvl3pPr>
      <a:lvl4pPr indent="685800" algn="ctr" defTabSz="825500">
        <a:defRPr sz="2400">
          <a:solidFill>
            <a:schemeClr val="tx1"/>
          </a:solidFill>
          <a:latin typeface="+mn-lt"/>
          <a:ea typeface="+mn-ea"/>
          <a:cs typeface="+mn-cs"/>
          <a:sym typeface="Avenir Light"/>
        </a:defRPr>
      </a:lvl4pPr>
      <a:lvl5pPr indent="914400" algn="ctr" defTabSz="825500">
        <a:defRPr sz="2400">
          <a:solidFill>
            <a:schemeClr val="tx1"/>
          </a:solidFill>
          <a:latin typeface="+mn-lt"/>
          <a:ea typeface="+mn-ea"/>
          <a:cs typeface="+mn-cs"/>
          <a:sym typeface="Avenir Light"/>
        </a:defRPr>
      </a:lvl5pPr>
      <a:lvl6pPr indent="1143000" algn="ctr" defTabSz="825500">
        <a:defRPr sz="2400">
          <a:solidFill>
            <a:schemeClr val="tx1"/>
          </a:solidFill>
          <a:latin typeface="+mn-lt"/>
          <a:ea typeface="+mn-ea"/>
          <a:cs typeface="+mn-cs"/>
          <a:sym typeface="Avenir Light"/>
        </a:defRPr>
      </a:lvl6pPr>
      <a:lvl7pPr indent="1371600" algn="ctr" defTabSz="825500">
        <a:defRPr sz="2400">
          <a:solidFill>
            <a:schemeClr val="tx1"/>
          </a:solidFill>
          <a:latin typeface="+mn-lt"/>
          <a:ea typeface="+mn-ea"/>
          <a:cs typeface="+mn-cs"/>
          <a:sym typeface="Avenir Light"/>
        </a:defRPr>
      </a:lvl7pPr>
      <a:lvl8pPr indent="1600200" algn="ctr" defTabSz="825500">
        <a:defRPr sz="2400">
          <a:solidFill>
            <a:schemeClr val="tx1"/>
          </a:solidFill>
          <a:latin typeface="+mn-lt"/>
          <a:ea typeface="+mn-ea"/>
          <a:cs typeface="+mn-cs"/>
          <a:sym typeface="Avenir Light"/>
        </a:defRPr>
      </a:lvl8pPr>
      <a:lvl9pPr indent="1828800" algn="ctr" defTabSz="825500">
        <a:defRPr sz="2400">
          <a:solidFill>
            <a:schemeClr val="tx1"/>
          </a:solidFill>
          <a:latin typeface="+mn-lt"/>
          <a:ea typeface="+mn-ea"/>
          <a:cs typeface="+mn-cs"/>
          <a:sym typeface="Avenir Light"/>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7.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0.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8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0.xml"/><Relationship Id="rId4" Type="http://schemas.openxmlformats.org/officeDocument/2006/relationships/image" Target="../media/image47.jpe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3.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image" Target="../media/image48.tiff"/><Relationship Id="rId1" Type="http://schemas.openxmlformats.org/officeDocument/2006/relationships/slideLayout" Target="../slideLayouts/slideLayout28.xml"/><Relationship Id="rId4" Type="http://schemas.openxmlformats.org/officeDocument/2006/relationships/image" Target="../media/image50.jpeg"/></Relationships>
</file>

<file path=ppt/slides/_rels/slide8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0.xml"/><Relationship Id="rId4" Type="http://schemas.openxmlformats.org/officeDocument/2006/relationships/image" Target="../media/image53.jpe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Shape 63"/>
          <p:cNvSpPr>
            <a:spLocks noGrp="1"/>
          </p:cNvSpPr>
          <p:nvPr>
            <p:ph type="title"/>
          </p:nvPr>
        </p:nvSpPr>
        <p:spPr>
          <a:prstGeom prst="rect">
            <a:avLst/>
          </a:prstGeom>
        </p:spPr>
        <p:txBody>
          <a:bodyPr/>
          <a:lstStyle/>
          <a:p>
            <a:pPr lvl="0">
              <a:defRPr sz="1800" cap="none" spc="0">
                <a:solidFill>
                  <a:srgbClr val="000000"/>
                </a:solidFill>
              </a:defRPr>
            </a:pPr>
            <a:r>
              <a:rPr lang="sk-SK" sz="8600" cap="all" spc="1375" dirty="0" smtClean="0">
                <a:solidFill>
                  <a:srgbClr val="FFFFFF"/>
                </a:solidFill>
              </a:rPr>
              <a:t>Proroctvá nádeje</a:t>
            </a:r>
            <a:endParaRPr sz="8600" cap="all" spc="1375" dirty="0">
              <a:solidFill>
                <a:srgbClr val="FFFFFF"/>
              </a:solidFill>
            </a:endParaRPr>
          </a:p>
        </p:txBody>
      </p:sp>
      <p:sp>
        <p:nvSpPr>
          <p:cNvPr id="64" name="Shape 64"/>
          <p:cNvSpPr>
            <a:spLocks noGrp="1"/>
          </p:cNvSpPr>
          <p:nvPr>
            <p:ph type="body" idx="1"/>
          </p:nvPr>
        </p:nvSpPr>
        <p:spPr>
          <a:prstGeom prst="rect">
            <a:avLst/>
          </a:prstGeom>
        </p:spPr>
        <p:txBody>
          <a:bodyPr/>
          <a:lstStyle/>
          <a:p>
            <a:pPr lvl="0">
              <a:defRPr sz="1800" cap="none" spc="0">
                <a:solidFill>
                  <a:srgbClr val="000000"/>
                </a:solidFill>
              </a:defRPr>
            </a:pPr>
            <a:r>
              <a:rPr lang="sk-SK" sz="3200" cap="all" spc="512" dirty="0" smtClean="0">
                <a:solidFill>
                  <a:srgbClr val="FFFFFF"/>
                </a:solidFill>
              </a:rPr>
              <a:t>Vítajte na seminári</a:t>
            </a:r>
            <a:endParaRPr sz="3200" cap="all" spc="512" dirty="0">
              <a:solidFill>
                <a:srgbClr val="FFFFFF"/>
              </a:solidFill>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Shape 66"/>
          <p:cNvSpPr>
            <a:spLocks noGrp="1"/>
          </p:cNvSpPr>
          <p:nvPr>
            <p:ph type="title"/>
          </p:nvPr>
        </p:nvSpPr>
        <p:spPr>
          <a:prstGeom prst="rect">
            <a:avLst/>
          </a:prstGeom>
        </p:spPr>
        <p:txBody>
          <a:bodyPr/>
          <a:lstStyle>
            <a:lvl1pPr algn="ctr"/>
          </a:lstStyle>
          <a:p>
            <a:pPr lvl="0">
              <a:defRPr sz="1800" cap="none" spc="0">
                <a:solidFill>
                  <a:srgbClr val="000000"/>
                </a:solidFill>
              </a:defRPr>
            </a:pPr>
            <a:r>
              <a:rPr lang="sk-SK" sz="8600" cap="all" spc="1375" dirty="0" smtClean="0">
                <a:solidFill>
                  <a:srgbClr val="FFFFFF"/>
                </a:solidFill>
              </a:rPr>
              <a:t>Proroctvá nádeje</a:t>
            </a:r>
            <a:endParaRPr sz="8600" cap="all" spc="1375" dirty="0">
              <a:solidFill>
                <a:srgbClr val="FFFFFF"/>
              </a:solidFill>
            </a:endParaRPr>
          </a:p>
        </p:txBody>
      </p:sp>
      <p:sp>
        <p:nvSpPr>
          <p:cNvPr id="67" name="Shape 67"/>
          <p:cNvSpPr>
            <a:spLocks noGrp="1"/>
          </p:cNvSpPr>
          <p:nvPr>
            <p:ph type="body" idx="1"/>
          </p:nvPr>
        </p:nvSpPr>
        <p:spPr>
          <a:xfrm>
            <a:off x="9217917" y="7486401"/>
            <a:ext cx="5948166" cy="978398"/>
          </a:xfrm>
          <a:prstGeom prst="rect">
            <a:avLst/>
          </a:prstGeom>
          <a:ln>
            <a:solidFill>
              <a:srgbClr val="FFFFFF"/>
            </a:solidFill>
          </a:ln>
        </p:spPr>
        <p:txBody>
          <a:bodyPr/>
          <a:lstStyle>
            <a:lvl1pPr algn="ctr"/>
          </a:lstStyle>
          <a:p>
            <a:pPr lvl="0">
              <a:defRPr sz="1800" cap="none" spc="0">
                <a:solidFill>
                  <a:srgbClr val="000000"/>
                </a:solidFill>
              </a:defRPr>
            </a:pPr>
            <a:r>
              <a:rPr lang="sk-SK" sz="3200" cap="all" spc="512" dirty="0" smtClean="0">
                <a:solidFill>
                  <a:srgbClr val="FFFFFF"/>
                </a:solidFill>
              </a:rPr>
              <a:t>s</a:t>
            </a:r>
            <a:r>
              <a:rPr sz="3200" cap="all" spc="512" dirty="0" smtClean="0">
                <a:solidFill>
                  <a:srgbClr val="FFFFFF"/>
                </a:solidFill>
              </a:rPr>
              <a:t> Troy</a:t>
            </a:r>
            <a:r>
              <a:rPr lang="sk-SK" sz="3200" cap="all" spc="512" dirty="0" err="1" smtClean="0">
                <a:solidFill>
                  <a:srgbClr val="FFFFFF"/>
                </a:solidFill>
              </a:rPr>
              <a:t>om</a:t>
            </a:r>
            <a:r>
              <a:rPr sz="3200" cap="all" spc="512" dirty="0" smtClean="0">
                <a:solidFill>
                  <a:srgbClr val="FFFFFF"/>
                </a:solidFill>
              </a:rPr>
              <a:t> smith</a:t>
            </a:r>
            <a:r>
              <a:rPr lang="sk-SK" sz="3200" cap="all" spc="512" dirty="0" err="1" smtClean="0">
                <a:solidFill>
                  <a:srgbClr val="FFFFFF"/>
                </a:solidFill>
              </a:rPr>
              <a:t>om</a:t>
            </a:r>
            <a:endParaRPr sz="3200" cap="all" spc="512" dirty="0">
              <a:solidFill>
                <a:srgbClr val="FFFFFF"/>
              </a:solidFill>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8" fill="hold" grpId="1" nodeType="afterEffect">
                                  <p:stCondLst>
                                    <p:cond delay="0"/>
                                  </p:stCondLst>
                                  <p:iterate>
                                    <p:tmAbs val="0"/>
                                  </p:iterate>
                                  <p:childTnLst>
                                    <p:set>
                                      <p:cBhvr>
                                        <p:cTn id="6" fill="hold"/>
                                        <p:tgtEl>
                                          <p:spTgt spid="66"/>
                                        </p:tgtEl>
                                        <p:attrNameLst>
                                          <p:attrName>style.visibility</p:attrName>
                                        </p:attrNameLst>
                                      </p:cBhvr>
                                      <p:to>
                                        <p:strVal val="visible"/>
                                      </p:to>
                                    </p:set>
                                    <p:animEffect transition="in" filter="fade(right)">
                                      <p:cBhvr>
                                        <p:cTn id="7" dur="1500"/>
                                        <p:tgtEl>
                                          <p:spTgt spid="66"/>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67"/>
                                        </p:tgtEl>
                                        <p:attrNameLst>
                                          <p:attrName>style.visibility</p:attrName>
                                        </p:attrNameLst>
                                      </p:cBhvr>
                                      <p:to>
                                        <p:strVal val="visible"/>
                                      </p:to>
                                    </p:set>
                                    <p:animEffect transition="in" filter="dissolve">
                                      <p:cBhvr>
                                        <p:cTn id="11" dur="12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1" animBg="1" advAuto="0"/>
      <p:bldP spid="67" grpId="2" animBg="1" advAuto="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9" name="Shape 69"/>
          <p:cNvSpPr>
            <a:spLocks noGrp="1"/>
          </p:cNvSpPr>
          <p:nvPr>
            <p:ph type="body" idx="1"/>
          </p:nvPr>
        </p:nvSpPr>
        <p:spPr>
          <a:xfrm>
            <a:off x="1238250" y="2292889"/>
            <a:ext cx="21907500" cy="9448801"/>
          </a:xfrm>
          <a:prstGeom prst="rect">
            <a:avLst/>
          </a:prstGeom>
        </p:spPr>
        <p:txBody>
          <a:bodyPr/>
          <a:lstStyle/>
          <a:p>
            <a:pPr marL="0" lvl="0" indent="0" algn="ctr">
              <a:buSzTx/>
              <a:buNone/>
              <a:defRPr sz="1800">
                <a:solidFill>
                  <a:srgbClr val="000000"/>
                </a:solidFill>
              </a:defRPr>
            </a:pPr>
            <a:r>
              <a:rPr sz="5000">
                <a:solidFill>
                  <a:srgbClr val="FFFFFF"/>
                </a:solidFill>
              </a:rPr>
              <a:t>Turn your eyes upon Jesus, </a:t>
            </a:r>
          </a:p>
          <a:p>
            <a:pPr marL="0" lvl="0" indent="0" algn="ctr">
              <a:buSzTx/>
              <a:buNone/>
              <a:defRPr sz="1800">
                <a:solidFill>
                  <a:srgbClr val="000000"/>
                </a:solidFill>
              </a:defRPr>
            </a:pPr>
            <a:r>
              <a:rPr sz="5000">
                <a:solidFill>
                  <a:srgbClr val="FFFFFF"/>
                </a:solidFill>
              </a:rPr>
              <a:t>Look full in His wonderful face,</a:t>
            </a:r>
          </a:p>
          <a:p>
            <a:pPr marL="0" lvl="0" indent="0" algn="ctr">
              <a:buSzTx/>
              <a:buNone/>
              <a:defRPr sz="1800">
                <a:solidFill>
                  <a:srgbClr val="000000"/>
                </a:solidFill>
              </a:defRPr>
            </a:pPr>
            <a:r>
              <a:rPr sz="5000">
                <a:solidFill>
                  <a:srgbClr val="FFFFFF"/>
                </a:solidFill>
              </a:rPr>
              <a:t>And the things of earth will grow strangely dim, </a:t>
            </a:r>
          </a:p>
          <a:p>
            <a:pPr marL="0" lvl="0" indent="0" algn="ctr">
              <a:buSzTx/>
              <a:buNone/>
              <a:defRPr sz="1800">
                <a:solidFill>
                  <a:srgbClr val="000000"/>
                </a:solidFill>
              </a:defRPr>
            </a:pPr>
            <a:r>
              <a:rPr sz="5000">
                <a:solidFill>
                  <a:srgbClr val="FFFFFF"/>
                </a:solidFill>
              </a:rPr>
              <a:t>In the light of His glory and grace</a:t>
            </a:r>
          </a:p>
        </p:txBody>
      </p:sp>
    </p:spTree>
  </p:cSld>
  <p:clrMapOvr>
    <a:masterClrMapping/>
  </p:clrMapOvr>
  <p:transition spd="med">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GoodSalt-smcas0184.jpg"/>
          <p:cNvPicPr/>
          <p:nvPr/>
        </p:nvPicPr>
        <p:blipFill>
          <a:blip r:embed="rId2" cstate="screen">
            <a:extLst>
              <a:ext uri="{28A0092B-C50C-407E-A947-70E740481C1C}">
                <a14:useLocalDpi xmlns:a14="http://schemas.microsoft.com/office/drawing/2010/main"/>
              </a:ext>
            </a:extLst>
          </a:blip>
          <a:srcRect/>
          <a:stretch>
            <a:fillRect/>
          </a:stretch>
        </p:blipFill>
        <p:spPr>
          <a:xfrm>
            <a:off x="13367709" y="508525"/>
            <a:ext cx="10339143" cy="12363890"/>
          </a:xfrm>
          <a:prstGeom prst="rect">
            <a:avLst/>
          </a:prstGeom>
          <a:ln w="25400">
            <a:solidFill>
              <a:srgbClr val="FFFFFF"/>
            </a:solidFill>
            <a:miter lim="400000"/>
          </a:ln>
          <a:effectLst>
            <a:reflection stA="32440" endPos="40000" dir="5400000" sy="-100000" algn="bl" rotWithShape="0"/>
          </a:effectLst>
        </p:spPr>
      </p:pic>
      <p:sp>
        <p:nvSpPr>
          <p:cNvPr id="72" name="Shape 72"/>
          <p:cNvSpPr>
            <a:spLocks noGrp="1"/>
          </p:cNvSpPr>
          <p:nvPr>
            <p:ph type="title"/>
          </p:nvPr>
        </p:nvSpPr>
        <p:spPr>
          <a:xfrm>
            <a:off x="1035050" y="5846960"/>
            <a:ext cx="10147300" cy="2022080"/>
          </a:xfrm>
          <a:prstGeom prst="rect">
            <a:avLst/>
          </a:prstGeom>
        </p:spPr>
        <p:txBody>
          <a:bodyPr/>
          <a:lstStyle/>
          <a:p>
            <a:pPr lvl="0">
              <a:defRPr sz="1800" cap="none" spc="0">
                <a:solidFill>
                  <a:srgbClr val="000000"/>
                </a:solidFill>
              </a:defRPr>
            </a:pPr>
            <a:r>
              <a:rPr lang="sk-SK" sz="6200" cap="all" spc="992" dirty="0" smtClean="0">
                <a:solidFill>
                  <a:srgbClr val="FFFFFF"/>
                </a:solidFill>
              </a:rPr>
              <a:t>Čas príchodu veľkého kráľa</a:t>
            </a:r>
            <a:endParaRPr sz="6200" cap="all" spc="992" dirty="0">
              <a:solidFill>
                <a:srgbClr val="FFFFFF"/>
              </a:solidFill>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72"/>
                                        </p:tgtEl>
                                        <p:attrNameLst>
                                          <p:attrName>style.visibility</p:attrName>
                                        </p:attrNameLst>
                                      </p:cBhvr>
                                      <p:to>
                                        <p:strVal val="visible"/>
                                      </p:to>
                                    </p:set>
                                    <p:animEffect transition="in" filter="dissolve">
                                      <p:cBhvr>
                                        <p:cTn id="7" dur="1000"/>
                                        <p:tgtEl>
                                          <p:spTgt spid="72"/>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71"/>
                                        </p:tgtEl>
                                        <p:attrNameLst>
                                          <p:attrName>style.visibility</p:attrName>
                                        </p:attrNameLst>
                                      </p:cBhvr>
                                      <p:to>
                                        <p:strVal val="visible"/>
                                      </p:to>
                                    </p:set>
                                    <p:animEffect transition="in" filter="dissolve">
                                      <p:cBhvr>
                                        <p:cTn id="11" dur="1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2" animBg="1" advAuto="0"/>
      <p:bldP spid="72" grpId="1"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6" name="Group 76"/>
          <p:cNvGrpSpPr/>
          <p:nvPr/>
        </p:nvGrpSpPr>
        <p:grpSpPr>
          <a:xfrm>
            <a:off x="4384149" y="105988"/>
            <a:ext cx="15615702" cy="13504024"/>
            <a:chOff x="-127000" y="-88900"/>
            <a:chExt cx="15615701" cy="13504022"/>
          </a:xfrm>
        </p:grpSpPr>
        <p:pic>
          <p:nvPicPr>
            <p:cNvPr id="75" name="c29_24857407.jpg"/>
            <p:cNvPicPr/>
            <p:nvPr/>
          </p:nvPicPr>
          <p:blipFill>
            <a:blip r:embed="rId2">
              <a:extLst/>
            </a:blip>
            <a:stretch>
              <a:fillRect/>
            </a:stretch>
          </p:blipFill>
          <p:spPr>
            <a:xfrm>
              <a:off x="0" y="0"/>
              <a:ext cx="15361702" cy="13173823"/>
            </a:xfrm>
            <a:prstGeom prst="rect">
              <a:avLst/>
            </a:prstGeom>
            <a:ln>
              <a:noFill/>
            </a:ln>
            <a:effectLst/>
          </p:spPr>
        </p:pic>
        <p:pic>
          <p:nvPicPr>
            <p:cNvPr id="74" name="Picture 73"/>
            <p:cNvPicPr/>
            <p:nvPr/>
          </p:nvPicPr>
          <p:blipFill>
            <a:blip r:embed="rId3">
              <a:extLst/>
            </a:blip>
            <a:stretch>
              <a:fillRect/>
            </a:stretch>
          </p:blipFill>
          <p:spPr>
            <a:xfrm>
              <a:off x="-127000" y="-88900"/>
              <a:ext cx="15615702" cy="13504023"/>
            </a:xfrm>
            <a:prstGeom prst="rect">
              <a:avLst/>
            </a:prstGeom>
            <a:effectLst/>
          </p:spPr>
        </p:pic>
      </p:gr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76"/>
                                        </p:tgtEl>
                                        <p:attrNameLst>
                                          <p:attrName>style.visibility</p:attrName>
                                        </p:attrNameLst>
                                      </p:cBhvr>
                                      <p:to>
                                        <p:strVal val="visible"/>
                                      </p:to>
                                    </p:set>
                                    <p:anim calcmode="lin" valueType="num">
                                      <p:cBhvr>
                                        <p:cTn id="7" dur="2000" fill="hold"/>
                                        <p:tgtEl>
                                          <p:spTgt spid="76"/>
                                        </p:tgtEl>
                                        <p:attrNameLst>
                                          <p:attrName>ppt_w</p:attrName>
                                        </p:attrNameLst>
                                      </p:cBhvr>
                                      <p:tavLst>
                                        <p:tav tm="0">
                                          <p:val>
                                            <p:fltVal val="0"/>
                                          </p:val>
                                        </p:tav>
                                        <p:tav tm="100000">
                                          <p:val>
                                            <p:strVal val="#ppt_w"/>
                                          </p:val>
                                        </p:tav>
                                      </p:tavLst>
                                    </p:anim>
                                    <p:anim calcmode="lin" valueType="num">
                                      <p:cBhvr>
                                        <p:cTn id="8" dur="2000" fill="hold"/>
                                        <p:tgtEl>
                                          <p:spTgt spid="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1"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Group 80"/>
          <p:cNvGrpSpPr/>
          <p:nvPr/>
        </p:nvGrpSpPr>
        <p:grpSpPr>
          <a:xfrm>
            <a:off x="5626100" y="781050"/>
            <a:ext cx="13131800" cy="12433300"/>
            <a:chOff x="-215900" y="-139700"/>
            <a:chExt cx="13131800" cy="12433300"/>
          </a:xfrm>
        </p:grpSpPr>
        <p:pic>
          <p:nvPicPr>
            <p:cNvPr id="79" name="chile--mineros-estan-vivos-20100822074855-6ccc934511c17b742454f233e77d8a79.jpg"/>
            <p:cNvPicPr/>
            <p:nvPr/>
          </p:nvPicPr>
          <p:blipFill>
            <a:blip r:embed="rId2">
              <a:extLst/>
            </a:blip>
            <a:stretch>
              <a:fillRect/>
            </a:stretch>
          </p:blipFill>
          <p:spPr>
            <a:xfrm>
              <a:off x="0" y="0"/>
              <a:ext cx="12700000" cy="11874500"/>
            </a:xfrm>
            <a:prstGeom prst="rect">
              <a:avLst/>
            </a:prstGeom>
            <a:ln>
              <a:noFill/>
            </a:ln>
            <a:effectLst/>
          </p:spPr>
        </p:pic>
        <p:pic>
          <p:nvPicPr>
            <p:cNvPr id="78" name="Picture 77"/>
            <p:cNvPicPr/>
            <p:nvPr/>
          </p:nvPicPr>
          <p:blipFill>
            <a:blip r:embed="rId3">
              <a:extLst/>
            </a:blip>
            <a:stretch>
              <a:fillRect/>
            </a:stretch>
          </p:blipFill>
          <p:spPr>
            <a:xfrm>
              <a:off x="-215900" y="-139700"/>
              <a:ext cx="13131800" cy="12433300"/>
            </a:xfrm>
            <a:prstGeom prst="rect">
              <a:avLst/>
            </a:prstGeom>
            <a:effectLst/>
          </p:spPr>
        </p:pic>
      </p:grpSp>
    </p:spTree>
  </p:cSld>
  <p:clrMapOvr>
    <a:masterClrMapping/>
  </p:clrMapOvr>
  <p:transition spd="slow">
    <p:push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Group 84"/>
          <p:cNvGrpSpPr/>
          <p:nvPr/>
        </p:nvGrpSpPr>
        <p:grpSpPr>
          <a:xfrm>
            <a:off x="4384149" y="105988"/>
            <a:ext cx="15615702" cy="13504024"/>
            <a:chOff x="-127000" y="-88900"/>
            <a:chExt cx="15615701" cy="13504022"/>
          </a:xfrm>
        </p:grpSpPr>
        <p:pic>
          <p:nvPicPr>
            <p:cNvPr id="83" name="c29_24857407.jpg"/>
            <p:cNvPicPr/>
            <p:nvPr/>
          </p:nvPicPr>
          <p:blipFill>
            <a:blip r:embed="rId2">
              <a:extLst/>
            </a:blip>
            <a:stretch>
              <a:fillRect/>
            </a:stretch>
          </p:blipFill>
          <p:spPr>
            <a:xfrm>
              <a:off x="0" y="0"/>
              <a:ext cx="15361702" cy="13173823"/>
            </a:xfrm>
            <a:prstGeom prst="rect">
              <a:avLst/>
            </a:prstGeom>
            <a:ln>
              <a:noFill/>
            </a:ln>
            <a:effectLst/>
          </p:spPr>
        </p:pic>
        <p:pic>
          <p:nvPicPr>
            <p:cNvPr id="82" name="Picture 81"/>
            <p:cNvPicPr/>
            <p:nvPr/>
          </p:nvPicPr>
          <p:blipFill>
            <a:blip r:embed="rId3">
              <a:extLst/>
            </a:blip>
            <a:stretch>
              <a:fillRect/>
            </a:stretch>
          </p:blipFill>
          <p:spPr>
            <a:xfrm>
              <a:off x="-127000" y="-88900"/>
              <a:ext cx="15615702" cy="13504023"/>
            </a:xfrm>
            <a:prstGeom prst="rect">
              <a:avLst/>
            </a:prstGeom>
            <a:effectLst/>
          </p:spPr>
        </p:pic>
      </p:grpSp>
      <p:pic>
        <p:nvPicPr>
          <p:cNvPr id="85" name="090208_ariel_ticona_yanez.jpg"/>
          <p:cNvPicPr/>
          <p:nvPr/>
        </p:nvPicPr>
        <p:blipFill>
          <a:blip r:embed="rId4" cstate="screen">
            <a:extLst>
              <a:ext uri="{28A0092B-C50C-407E-A947-70E740481C1C}">
                <a14:useLocalDpi xmlns:a14="http://schemas.microsoft.com/office/drawing/2010/main"/>
              </a:ext>
            </a:extLst>
          </a:blip>
          <a:stretch>
            <a:fillRect/>
          </a:stretch>
        </p:blipFill>
        <p:spPr>
          <a:xfrm>
            <a:off x="6928096" y="180711"/>
            <a:ext cx="1808261" cy="2411015"/>
          </a:xfrm>
          <a:prstGeom prst="rect">
            <a:avLst/>
          </a:prstGeom>
          <a:ln w="12700">
            <a:miter lim="400000"/>
          </a:ln>
        </p:spPr>
      </p:pic>
    </p:spTree>
  </p:cSld>
  <p:clrMapOvr>
    <a:masterClrMapping/>
  </p:clrMapOvr>
  <p:transition spd="med">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 name="090208_ariel_ticona_yanez.jpg"/>
          <p:cNvPicPr/>
          <p:nvPr/>
        </p:nvPicPr>
        <p:blipFill>
          <a:blip r:embed="rId2">
            <a:extLst/>
          </a:blip>
          <a:stretch>
            <a:fillRect/>
          </a:stretch>
        </p:blipFill>
        <p:spPr>
          <a:xfrm>
            <a:off x="8581032" y="2043310"/>
            <a:ext cx="7221907" cy="9629210"/>
          </a:xfrm>
          <a:prstGeom prst="rect">
            <a:avLst/>
          </a:prstGeom>
          <a:ln w="12700">
            <a:miter lim="400000"/>
          </a:ln>
          <a:effectLst>
            <a:reflection stA="50000" endPos="40000" dir="5400000" sy="-100000" algn="bl" rotWithShape="0"/>
          </a:effectLst>
        </p:spPr>
      </p:pic>
    </p:spTree>
  </p:cSld>
  <p:clrMapOvr>
    <a:masterClrMapping/>
  </p:clrMapOvr>
  <p:transition spd="slow">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 name="Picture 88"/>
          <p:cNvPicPr/>
          <p:nvPr/>
        </p:nvPicPr>
        <p:blipFill>
          <a:blip r:embed="rId2">
            <a:extLst/>
          </a:blip>
          <a:stretch>
            <a:fillRect/>
          </a:stretch>
        </p:blipFill>
        <p:spPr>
          <a:xfrm>
            <a:off x="3953761" y="975211"/>
            <a:ext cx="16476478" cy="11765578"/>
          </a:xfrm>
          <a:prstGeom prst="rect">
            <a:avLst/>
          </a:prstGeom>
          <a:effectLst>
            <a:reflection stA="23311" endPos="40000" dir="5400000" sy="-100000" algn="bl" rotWithShape="0"/>
          </a:effectLst>
        </p:spPr>
      </p:pic>
    </p:spTree>
  </p:cSld>
  <p:clrMapOvr>
    <a:masterClrMapping/>
  </p:clrMapOvr>
  <p:transition spd="slow">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 name="Picture 90"/>
          <p:cNvPicPr/>
          <p:nvPr/>
        </p:nvPicPr>
        <p:blipFill>
          <a:blip r:embed="rId2">
            <a:extLst/>
          </a:blip>
          <a:stretch>
            <a:fillRect/>
          </a:stretch>
        </p:blipFill>
        <p:spPr>
          <a:xfrm>
            <a:off x="3953761" y="975211"/>
            <a:ext cx="16476478" cy="11765578"/>
          </a:xfrm>
          <a:prstGeom prst="rect">
            <a:avLst/>
          </a:prstGeom>
          <a:effectLst>
            <a:reflection stA="23311" endPos="40000" dir="5400000" sy="-100000" algn="bl" rotWithShape="0"/>
          </a:effectLst>
        </p:spPr>
      </p:pic>
    </p:spTree>
  </p:cSld>
  <p:clrMapOvr>
    <a:masterClrMapping/>
  </p:clrMapOvr>
  <p:transition spd="slow">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 name="Syria 2.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2192000" cy="6858000"/>
          </a:xfrm>
          <a:prstGeom prst="rect">
            <a:avLst/>
          </a:prstGeom>
          <a:ln w="12700">
            <a:miter lim="400000"/>
          </a:ln>
        </p:spPr>
      </p:pic>
      <p:pic>
        <p:nvPicPr>
          <p:cNvPr id="94" name="Syria 4.jpg"/>
          <p:cNvPicPr/>
          <p:nvPr/>
        </p:nvPicPr>
        <p:blipFill>
          <a:blip r:embed="rId3" cstate="screen">
            <a:extLst>
              <a:ext uri="{28A0092B-C50C-407E-A947-70E740481C1C}">
                <a14:useLocalDpi xmlns:a14="http://schemas.microsoft.com/office/drawing/2010/main"/>
              </a:ext>
            </a:extLst>
          </a:blip>
          <a:srcRect/>
          <a:stretch>
            <a:fillRect/>
          </a:stretch>
        </p:blipFill>
        <p:spPr>
          <a:xfrm>
            <a:off x="0" y="6858000"/>
            <a:ext cx="12192000" cy="6858000"/>
          </a:xfrm>
          <a:prstGeom prst="rect">
            <a:avLst/>
          </a:prstGeom>
          <a:ln w="12700">
            <a:miter lim="400000"/>
          </a:ln>
        </p:spPr>
      </p:pic>
      <p:pic>
        <p:nvPicPr>
          <p:cNvPr id="95" name="pasted-image.tif"/>
          <p:cNvPicPr/>
          <p:nvPr/>
        </p:nvPicPr>
        <p:blipFill>
          <a:blip r:embed="rId4" cstate="screen">
            <a:extLst>
              <a:ext uri="{28A0092B-C50C-407E-A947-70E740481C1C}">
                <a14:useLocalDpi xmlns:a14="http://schemas.microsoft.com/office/drawing/2010/main"/>
              </a:ext>
            </a:extLst>
          </a:blip>
          <a:srcRect/>
          <a:stretch>
            <a:fillRect/>
          </a:stretch>
        </p:blipFill>
        <p:spPr>
          <a:xfrm>
            <a:off x="12192000" y="1584"/>
            <a:ext cx="12192000" cy="13716001"/>
          </a:xfrm>
          <a:prstGeom prst="rect">
            <a:avLst/>
          </a:prstGeom>
          <a:ln w="12700">
            <a:miter lim="400000"/>
          </a:ln>
        </p:spPr>
      </p:pic>
    </p:spTree>
  </p:cSld>
  <p:clrMapOvr>
    <a:masterClrMapping/>
  </p:clrMapOvr>
  <p:transition spd="slow">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 name="141024-marysville-school-shooting-1624_18d67f4446774008decdd84b15250e5b.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2660232" cy="6858000"/>
          </a:xfrm>
          <a:prstGeom prst="rect">
            <a:avLst/>
          </a:prstGeom>
          <a:ln w="12700">
            <a:miter lim="400000"/>
          </a:ln>
        </p:spPr>
      </p:pic>
      <p:pic>
        <p:nvPicPr>
          <p:cNvPr id="98" name="pasted-image.tif"/>
          <p:cNvPicPr/>
          <p:nvPr/>
        </p:nvPicPr>
        <p:blipFill>
          <a:blip r:embed="rId3" cstate="screen">
            <a:extLst>
              <a:ext uri="{28A0092B-C50C-407E-A947-70E740481C1C}">
                <a14:useLocalDpi xmlns:a14="http://schemas.microsoft.com/office/drawing/2010/main"/>
              </a:ext>
            </a:extLst>
          </a:blip>
          <a:srcRect/>
          <a:stretch>
            <a:fillRect/>
          </a:stretch>
        </p:blipFill>
        <p:spPr>
          <a:xfrm>
            <a:off x="0" y="6857999"/>
            <a:ext cx="12665563" cy="6858001"/>
          </a:xfrm>
          <a:prstGeom prst="rect">
            <a:avLst/>
          </a:prstGeom>
          <a:ln w="12700">
            <a:miter lim="400000"/>
          </a:ln>
        </p:spPr>
      </p:pic>
      <p:pic>
        <p:nvPicPr>
          <p:cNvPr id="99" name="1101980406_400.jpg"/>
          <p:cNvPicPr/>
          <p:nvPr/>
        </p:nvPicPr>
        <p:blipFill>
          <a:blip r:embed="rId4" cstate="screen">
            <a:extLst>
              <a:ext uri="{28A0092B-C50C-407E-A947-70E740481C1C}">
                <a14:useLocalDpi xmlns:a14="http://schemas.microsoft.com/office/drawing/2010/main"/>
              </a:ext>
            </a:extLst>
          </a:blip>
          <a:srcRect/>
          <a:stretch>
            <a:fillRect/>
          </a:stretch>
        </p:blipFill>
        <p:spPr>
          <a:xfrm>
            <a:off x="12686568" y="1584"/>
            <a:ext cx="11697432" cy="13716001"/>
          </a:xfrm>
          <a:prstGeom prst="rect">
            <a:avLst/>
          </a:prstGeom>
          <a:ln w="12700">
            <a:miter lim="400000"/>
          </a:ln>
        </p:spPr>
      </p:pic>
    </p:spTree>
  </p:cSld>
  <p:clrMapOvr>
    <a:masterClrMapping/>
  </p:clrMapOvr>
  <p:transition spd="slow">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 name="pasted-image.tif"/>
          <p:cNvPicPr/>
          <p:nvPr/>
        </p:nvPicPr>
        <p:blipFill>
          <a:blip r:embed="rId2" cstate="screen">
            <a:extLst>
              <a:ext uri="{28A0092B-C50C-407E-A947-70E740481C1C}">
                <a14:useLocalDpi xmlns:a14="http://schemas.microsoft.com/office/drawing/2010/main"/>
              </a:ext>
            </a:extLst>
          </a:blip>
          <a:srcRect/>
          <a:stretch>
            <a:fillRect/>
          </a:stretch>
        </p:blipFill>
        <p:spPr>
          <a:xfrm>
            <a:off x="12192000" y="6861168"/>
            <a:ext cx="12192000" cy="6858001"/>
          </a:xfrm>
          <a:prstGeom prst="rect">
            <a:avLst/>
          </a:prstGeom>
          <a:ln w="12700">
            <a:miter lim="400000"/>
          </a:ln>
        </p:spPr>
      </p:pic>
      <p:pic>
        <p:nvPicPr>
          <p:cNvPr id="102" name="pasted-image.tif"/>
          <p:cNvPicPr/>
          <p:nvPr/>
        </p:nvPicPr>
        <p:blipFill>
          <a:blip r:embed="rId3" cstate="screen">
            <a:extLst>
              <a:ext uri="{28A0092B-C50C-407E-A947-70E740481C1C}">
                <a14:useLocalDpi xmlns:a14="http://schemas.microsoft.com/office/drawing/2010/main"/>
              </a:ext>
            </a:extLst>
          </a:blip>
          <a:srcRect/>
          <a:stretch>
            <a:fillRect/>
          </a:stretch>
        </p:blipFill>
        <p:spPr>
          <a:xfrm>
            <a:off x="12192000" y="0"/>
            <a:ext cx="12192000" cy="6858000"/>
          </a:xfrm>
          <a:prstGeom prst="rect">
            <a:avLst/>
          </a:prstGeom>
          <a:ln w="12700">
            <a:miter lim="400000"/>
          </a:ln>
        </p:spPr>
      </p:pic>
      <p:pic>
        <p:nvPicPr>
          <p:cNvPr id="103" name="pasted-image.tif"/>
          <p:cNvPicPr/>
          <p:nvPr/>
        </p:nvPicPr>
        <p:blipFill>
          <a:blip r:embed="rId4" cstate="screen">
            <a:extLst>
              <a:ext uri="{28A0092B-C50C-407E-A947-70E740481C1C}">
                <a14:useLocalDpi xmlns:a14="http://schemas.microsoft.com/office/drawing/2010/main"/>
              </a:ext>
            </a:extLst>
          </a:blip>
          <a:srcRect/>
          <a:stretch>
            <a:fillRect/>
          </a:stretch>
        </p:blipFill>
        <p:spPr>
          <a:xfrm>
            <a:off x="0" y="0"/>
            <a:ext cx="12192000" cy="13716000"/>
          </a:xfrm>
          <a:prstGeom prst="rect">
            <a:avLst/>
          </a:prstGeom>
          <a:ln w="12700">
            <a:miter lim="400000"/>
          </a:ln>
        </p:spPr>
      </p:pic>
    </p:spTree>
  </p:cSld>
  <p:clrMapOvr>
    <a:masterClrMapping/>
  </p:clrMapOvr>
  <p:transition spd="slow">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open-bible.jpg"/>
          <p:cNvPicPr/>
          <p:nvPr/>
        </p:nvPicPr>
        <p:blipFill>
          <a:blip r:embed="rId2" cstate="screen">
            <a:extLst>
              <a:ext uri="{28A0092B-C50C-407E-A947-70E740481C1C}">
                <a14:useLocalDpi xmlns:a14="http://schemas.microsoft.com/office/drawing/2010/main"/>
              </a:ext>
            </a:extLst>
          </a:blip>
          <a:srcRect/>
          <a:stretch>
            <a:fillRect/>
          </a:stretch>
        </p:blipFill>
        <p:spPr>
          <a:xfrm>
            <a:off x="-59532" y="-169141"/>
            <a:ext cx="24502980" cy="14109724"/>
          </a:xfrm>
          <a:prstGeom prst="rect">
            <a:avLst/>
          </a:prstGeom>
          <a:ln w="12700">
            <a:miter lim="400000"/>
          </a:ln>
        </p:spPr>
      </p:pic>
      <p:sp>
        <p:nvSpPr>
          <p:cNvPr id="106" name="Shape 106"/>
          <p:cNvSpPr>
            <a:spLocks noGrp="1"/>
          </p:cNvSpPr>
          <p:nvPr>
            <p:ph type="body" idx="1"/>
          </p:nvPr>
        </p:nvSpPr>
        <p:spPr>
          <a:xfrm>
            <a:off x="1069725" y="1192462"/>
            <a:ext cx="11180367" cy="3587872"/>
          </a:xfrm>
          <a:prstGeom prst="rect">
            <a:avLst/>
          </a:prstGeom>
        </p:spPr>
        <p:txBody>
          <a:bodyPr/>
          <a:lstStyle>
            <a:lvl1pPr marL="634999" indent="-634999"/>
          </a:lstStyle>
          <a:p>
            <a:pPr lvl="0">
              <a:defRPr sz="1800">
                <a:solidFill>
                  <a:srgbClr val="000000"/>
                </a:solidFill>
              </a:defRPr>
            </a:pPr>
            <a:r>
              <a:rPr lang="sk-SK" sz="4500" dirty="0" smtClean="0">
                <a:solidFill>
                  <a:srgbClr val="FFFFFF"/>
                </a:solidFill>
              </a:rPr>
              <a:t>Každý 25. verš v Biblii hovorí o druhom príchode.</a:t>
            </a:r>
            <a:endParaRPr sz="4500" dirty="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106"/>
                                        </p:tgtEl>
                                        <p:attrNameLst>
                                          <p:attrName>style.visibility</p:attrName>
                                        </p:attrNameLst>
                                      </p:cBhvr>
                                      <p:to>
                                        <p:strVal val="visible"/>
                                      </p:to>
                                    </p:set>
                                    <p:animEffect transition="in" filter="wipe(left)">
                                      <p:cBhvr>
                                        <p:cTn id="7" dur="12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1"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59532" y="-151914"/>
            <a:ext cx="24502980" cy="14019827"/>
          </a:xfrm>
          <a:prstGeom prst="rect">
            <a:avLst/>
          </a:prstGeom>
          <a:ln w="12700">
            <a:miter lim="400000"/>
          </a:ln>
        </p:spPr>
      </p:pic>
      <p:sp>
        <p:nvSpPr>
          <p:cNvPr id="109" name="Shape 109"/>
          <p:cNvSpPr>
            <a:spLocks noGrp="1"/>
          </p:cNvSpPr>
          <p:nvPr>
            <p:ph type="body" idx="1"/>
          </p:nvPr>
        </p:nvSpPr>
        <p:spPr>
          <a:xfrm>
            <a:off x="1302681" y="717259"/>
            <a:ext cx="15538465" cy="4044592"/>
          </a:xfrm>
          <a:prstGeom prst="rect">
            <a:avLst/>
          </a:prstGeom>
        </p:spPr>
        <p:txBody>
          <a:bodyPr>
            <a:normAutofit/>
          </a:bodyPr>
          <a:lstStyle>
            <a:lvl1pPr marL="0" indent="0">
              <a:buSzTx/>
              <a:buNone/>
              <a:defRPr sz="5000"/>
            </a:lvl1pPr>
          </a:lstStyle>
          <a:p>
            <a:pPr lvl="0">
              <a:defRPr sz="1800">
                <a:solidFill>
                  <a:srgbClr val="000000"/>
                </a:solidFill>
              </a:defRPr>
            </a:pPr>
            <a:r>
              <a:rPr lang="sk-SK" sz="4800" dirty="0" smtClean="0">
                <a:solidFill>
                  <a:schemeClr val="tx1"/>
                </a:solidFill>
              </a:rPr>
              <a:t>„Neodkladá </a:t>
            </a:r>
            <a:r>
              <a:rPr lang="sk-SK" sz="4800" dirty="0">
                <a:solidFill>
                  <a:schemeClr val="tx1"/>
                </a:solidFill>
              </a:rPr>
              <a:t>Pán váhajúc so zasľúbením, ako ho niektorí majú za takého, ktorý váha a odkladá; ale </a:t>
            </a:r>
            <a:r>
              <a:rPr lang="sk-SK" sz="4800" dirty="0" err="1">
                <a:solidFill>
                  <a:schemeClr val="tx1"/>
                </a:solidFill>
              </a:rPr>
              <a:t>zhovieva</a:t>
            </a:r>
            <a:r>
              <a:rPr lang="sk-SK" sz="4800" dirty="0">
                <a:solidFill>
                  <a:schemeClr val="tx1"/>
                </a:solidFill>
              </a:rPr>
              <a:t> vzhľadom na nás, pretože nechce, </a:t>
            </a:r>
            <a:r>
              <a:rPr lang="sk-SK" sz="4800" dirty="0" smtClean="0">
                <a:solidFill>
                  <a:schemeClr val="tx1"/>
                </a:solidFill>
              </a:rPr>
              <a:t>aby niektorí </a:t>
            </a:r>
            <a:r>
              <a:rPr lang="sk-SK" sz="4800" dirty="0">
                <a:solidFill>
                  <a:schemeClr val="tx1"/>
                </a:solidFill>
              </a:rPr>
              <a:t>zahynuli, ale aby všetci prišli ku pokániu</a:t>
            </a:r>
            <a:r>
              <a:rPr lang="sk-SK" sz="4800" dirty="0" smtClean="0">
                <a:solidFill>
                  <a:schemeClr val="tx1"/>
                </a:solidFill>
              </a:rPr>
              <a:t>.“</a:t>
            </a:r>
            <a:endParaRPr sz="11500" dirty="0">
              <a:solidFill>
                <a:schemeClr val="tx1"/>
              </a:solidFill>
            </a:endParaRPr>
          </a:p>
        </p:txBody>
      </p:sp>
      <p:sp>
        <p:nvSpPr>
          <p:cNvPr id="110" name="Shape 110"/>
          <p:cNvSpPr/>
          <p:nvPr/>
        </p:nvSpPr>
        <p:spPr>
          <a:xfrm>
            <a:off x="4195514" y="4384950"/>
            <a:ext cx="11180367" cy="538609"/>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500" cap="all" spc="560">
                <a:latin typeface="+mn-lt"/>
                <a:ea typeface="+mn-ea"/>
                <a:cs typeface="+mn-cs"/>
                <a:sym typeface="Helvetica Light"/>
              </a:defRPr>
            </a:lvl1pPr>
          </a:lstStyle>
          <a:p>
            <a:pPr lvl="0">
              <a:defRPr sz="1800" cap="none" spc="0">
                <a:solidFill>
                  <a:srgbClr val="000000"/>
                </a:solidFill>
              </a:defRPr>
            </a:pPr>
            <a:r>
              <a:rPr sz="3500" cap="all" spc="560" dirty="0">
                <a:solidFill>
                  <a:srgbClr val="FFFFFF"/>
                </a:solidFill>
              </a:rPr>
              <a:t>- </a:t>
            </a:r>
            <a:r>
              <a:rPr sz="3500" cap="all" spc="560" dirty="0" smtClean="0">
                <a:solidFill>
                  <a:srgbClr val="FFFFFF"/>
                </a:solidFill>
              </a:rPr>
              <a:t>2</a:t>
            </a:r>
            <a:r>
              <a:rPr lang="sk-SK" sz="3500" cap="all" spc="560" dirty="0" smtClean="0">
                <a:solidFill>
                  <a:srgbClr val="FFFFFF"/>
                </a:solidFill>
              </a:rPr>
              <a:t>.</a:t>
            </a:r>
            <a:r>
              <a:rPr sz="3500" cap="all" spc="560" dirty="0" smtClean="0">
                <a:solidFill>
                  <a:srgbClr val="FFFFFF"/>
                </a:solidFill>
              </a:rPr>
              <a:t> Petr</a:t>
            </a:r>
            <a:r>
              <a:rPr lang="sk-SK" sz="3500" cap="all" spc="560" dirty="0" err="1" smtClean="0">
                <a:solidFill>
                  <a:srgbClr val="FFFFFF"/>
                </a:solidFill>
              </a:rPr>
              <a:t>ova</a:t>
            </a:r>
            <a:r>
              <a:rPr sz="3500" cap="all" spc="560" dirty="0" smtClean="0">
                <a:solidFill>
                  <a:srgbClr val="FFFFFF"/>
                </a:solidFill>
              </a:rPr>
              <a:t> </a:t>
            </a:r>
            <a:r>
              <a:rPr sz="3500" cap="all" spc="560" dirty="0">
                <a:solidFill>
                  <a:srgbClr val="FFFFFF"/>
                </a:solidFill>
              </a:rPr>
              <a:t>3: 9</a:t>
            </a:r>
          </a:p>
        </p:txBody>
      </p:sp>
    </p:spTree>
  </p:cSld>
  <p:clrMapOvr>
    <a:masterClrMapping/>
  </p:clrMapOvr>
  <p:transition spd="slow">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 name="Picture 111"/>
          <p:cNvPicPr/>
          <p:nvPr/>
        </p:nvPicPr>
        <p:blipFill>
          <a:blip r:embed="rId2">
            <a:extLst/>
          </a:blip>
          <a:stretch>
            <a:fillRect/>
          </a:stretch>
        </p:blipFill>
        <p:spPr>
          <a:xfrm>
            <a:off x="12774469" y="901538"/>
            <a:ext cx="10678520" cy="11857436"/>
          </a:xfrm>
          <a:prstGeom prst="rect">
            <a:avLst/>
          </a:prstGeom>
          <a:effectLst>
            <a:reflection stA="50000" endPos="40000" dir="5400000" sy="-100000" algn="bl" rotWithShape="0"/>
          </a:effectLst>
        </p:spPr>
      </p:pic>
      <p:sp>
        <p:nvSpPr>
          <p:cNvPr id="113" name="Shape 113"/>
          <p:cNvSpPr>
            <a:spLocks noGrp="1"/>
          </p:cNvSpPr>
          <p:nvPr>
            <p:ph type="title" idx="4294967295"/>
          </p:nvPr>
        </p:nvSpPr>
        <p:spPr>
          <a:xfrm>
            <a:off x="801988" y="1304953"/>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14" name="Shape 114"/>
          <p:cNvSpPr>
            <a:spLocks noGrp="1"/>
          </p:cNvSpPr>
          <p:nvPr>
            <p:ph type="body" idx="4294967295"/>
          </p:nvPr>
        </p:nvSpPr>
        <p:spPr>
          <a:xfrm>
            <a:off x="738914" y="3232659"/>
            <a:ext cx="11641201" cy="2243810"/>
          </a:xfrm>
          <a:prstGeom prst="rect">
            <a:avLst/>
          </a:prstGeom>
        </p:spPr>
        <p:txBody>
          <a:bodyPr/>
          <a:lstStyle>
            <a:lvl1pPr marL="755952" indent="-755952"/>
          </a:lstStyle>
          <a:p>
            <a:pPr lvl="0">
              <a:defRPr sz="1800">
                <a:solidFill>
                  <a:srgbClr val="000000"/>
                </a:solidFill>
              </a:defRPr>
            </a:pPr>
            <a:r>
              <a:rPr lang="sk-SK" sz="5000" dirty="0" smtClean="0">
                <a:solidFill>
                  <a:srgbClr val="FFFFFF"/>
                </a:solidFill>
              </a:rPr>
              <a:t>Aký špeciálny sľub dal Ježiš predtým, ako odišiel do neba?</a:t>
            </a:r>
            <a:endParaRPr sz="5000" dirty="0">
              <a:solidFill>
                <a:srgbClr val="FFFFFF"/>
              </a:solidFill>
            </a:endParaRPr>
          </a:p>
        </p:txBody>
      </p:sp>
      <p:sp>
        <p:nvSpPr>
          <p:cNvPr id="115" name="Shape 115"/>
          <p:cNvSpPr/>
          <p:nvPr/>
        </p:nvSpPr>
        <p:spPr>
          <a:xfrm>
            <a:off x="1085646" y="5985870"/>
            <a:ext cx="10947735" cy="600947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„...pretože </a:t>
            </a:r>
            <a:r>
              <a:rPr lang="sk-SK" sz="5400" dirty="0">
                <a:solidFill>
                  <a:schemeClr val="tx1"/>
                </a:solidFill>
              </a:rPr>
              <a:t>vám idem </a:t>
            </a:r>
            <a:r>
              <a:rPr lang="sk-SK" sz="5400" dirty="0" smtClean="0">
                <a:solidFill>
                  <a:schemeClr val="tx1"/>
                </a:solidFill>
              </a:rPr>
              <a:t>pripraviť </a:t>
            </a:r>
            <a:r>
              <a:rPr lang="sk-SK" sz="5400" dirty="0">
                <a:solidFill>
                  <a:schemeClr val="tx1"/>
                </a:solidFill>
              </a:rPr>
              <a:t>miesto a keď odídem a </a:t>
            </a:r>
            <a:r>
              <a:rPr lang="sk-SK" sz="5400" dirty="0" smtClean="0">
                <a:solidFill>
                  <a:schemeClr val="tx1"/>
                </a:solidFill>
              </a:rPr>
              <a:t>pripravím </a:t>
            </a:r>
            <a:r>
              <a:rPr lang="sk-SK" sz="5400" dirty="0">
                <a:solidFill>
                  <a:schemeClr val="tx1"/>
                </a:solidFill>
              </a:rPr>
              <a:t>vám miesto, </a:t>
            </a:r>
            <a:r>
              <a:rPr lang="sk-SK" sz="5400" dirty="0" smtClean="0">
                <a:solidFill>
                  <a:schemeClr val="tx1"/>
                </a:solidFill>
              </a:rPr>
              <a:t>prídem </a:t>
            </a:r>
            <a:r>
              <a:rPr lang="sk-SK" sz="5400" dirty="0">
                <a:solidFill>
                  <a:schemeClr val="tx1"/>
                </a:solidFill>
              </a:rPr>
              <a:t>zase a poberiem si vás k sebe, aby ste tam, kde som ja, aj vy boli</a:t>
            </a:r>
            <a:r>
              <a:rPr lang="sk-SK" sz="5400" dirty="0" smtClean="0">
                <a:solidFill>
                  <a:schemeClr val="tx1"/>
                </a:solidFill>
              </a:rPr>
              <a:t>.“</a:t>
            </a:r>
            <a:endParaRPr sz="13800" dirty="0">
              <a:solidFill>
                <a:schemeClr val="tx1"/>
              </a:solidFill>
            </a:endParaRPr>
          </a:p>
        </p:txBody>
      </p:sp>
      <p:sp>
        <p:nvSpPr>
          <p:cNvPr id="116" name="Shape 116"/>
          <p:cNvSpPr/>
          <p:nvPr/>
        </p:nvSpPr>
        <p:spPr>
          <a:xfrm>
            <a:off x="738914" y="1122590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J</a:t>
            </a:r>
            <a:r>
              <a:rPr lang="sk-SK" sz="3200" cap="all" spc="512" dirty="0" err="1" smtClean="0">
                <a:solidFill>
                  <a:srgbClr val="FFFFFF"/>
                </a:solidFill>
              </a:rPr>
              <a:t>án</a:t>
            </a:r>
            <a:r>
              <a:rPr sz="3200" cap="all" spc="512" dirty="0" smtClean="0">
                <a:solidFill>
                  <a:srgbClr val="FFFFFF"/>
                </a:solidFill>
              </a:rPr>
              <a:t> </a:t>
            </a:r>
            <a:r>
              <a:rPr sz="3200" cap="all" spc="512" dirty="0">
                <a:solidFill>
                  <a:srgbClr val="FFFFFF"/>
                </a:solidFill>
              </a:rPr>
              <a:t>14: 3</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15"/>
                                        </p:tgtEl>
                                        <p:attrNameLst>
                                          <p:attrName>style.visibility</p:attrName>
                                        </p:attrNameLst>
                                      </p:cBhvr>
                                      <p:to>
                                        <p:strVal val="visible"/>
                                      </p:to>
                                    </p:set>
                                    <p:animEffect transition="in" filter="dissolve">
                                      <p:cBhvr>
                                        <p:cTn id="7" dur="1000"/>
                                        <p:tgtEl>
                                          <p:spTgt spid="115"/>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16"/>
                                        </p:tgtEl>
                                        <p:attrNameLst>
                                          <p:attrName>style.visibility</p:attrName>
                                        </p:attrNameLst>
                                      </p:cBhvr>
                                      <p:to>
                                        <p:strVal val="visible"/>
                                      </p:to>
                                    </p:set>
                                    <p:animEffect transition="in" filter="dissolve">
                                      <p:cBhvr>
                                        <p:cTn id="11" dur="1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1" animBg="1" advAuto="0"/>
      <p:bldP spid="116" grpId="2"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Shape 119"/>
          <p:cNvSpPr/>
          <p:nvPr/>
        </p:nvSpPr>
        <p:spPr>
          <a:xfrm>
            <a:off x="12344045" y="6149283"/>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 </a:t>
            </a:r>
            <a:r>
              <a:rPr lang="sk-SK" sz="5400" dirty="0">
                <a:solidFill>
                  <a:schemeClr val="tx1"/>
                </a:solidFill>
              </a:rPr>
              <a:t>keď sedel na Olivovom vrchu, pristúpili k nemu učeníci osobitne a riekli: Povedz nám, kedy to bude, a čo bude znamením tvojho príchodu a skonania sveta</a:t>
            </a:r>
            <a:r>
              <a:rPr lang="sk-SK" sz="5400" dirty="0" smtClean="0">
                <a:solidFill>
                  <a:schemeClr val="tx1"/>
                </a:solidFill>
              </a:rPr>
              <a:t>?“</a:t>
            </a:r>
            <a:endParaRPr sz="13800" dirty="0">
              <a:solidFill>
                <a:schemeClr val="tx1"/>
              </a:solidFill>
            </a:endParaRPr>
          </a:p>
        </p:txBody>
      </p:sp>
      <p:sp>
        <p:nvSpPr>
          <p:cNvPr id="120" name="Shape 120"/>
          <p:cNvSpPr/>
          <p:nvPr/>
        </p:nvSpPr>
        <p:spPr>
          <a:xfrm>
            <a:off x="11997312" y="11598117"/>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a:t>
            </a:r>
            <a:r>
              <a:rPr lang="sk-SK" sz="3200" cap="all" spc="512" dirty="0" err="1" smtClean="0">
                <a:solidFill>
                  <a:srgbClr val="FFFFFF"/>
                </a:solidFill>
              </a:rPr>
              <a:t>túš</a:t>
            </a:r>
            <a:r>
              <a:rPr sz="3200" cap="all" spc="512" dirty="0" smtClean="0">
                <a:solidFill>
                  <a:srgbClr val="FFFFFF"/>
                </a:solidFill>
              </a:rPr>
              <a:t> </a:t>
            </a:r>
            <a:r>
              <a:rPr sz="3200" cap="all" spc="512" dirty="0">
                <a:solidFill>
                  <a:srgbClr val="FFFFFF"/>
                </a:solidFill>
              </a:rPr>
              <a:t>24: 3-5</a:t>
            </a:r>
          </a:p>
        </p:txBody>
      </p:sp>
      <p:sp>
        <p:nvSpPr>
          <p:cNvPr id="121" name="Shape 121"/>
          <p:cNvSpPr>
            <a:spLocks noGrp="1"/>
          </p:cNvSpPr>
          <p:nvPr>
            <p:ph type="title"/>
          </p:nvPr>
        </p:nvSpPr>
        <p:spPr>
          <a:xfrm>
            <a:off x="12060386" y="1108147"/>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22" name="Shape 122"/>
          <p:cNvSpPr>
            <a:spLocks noGrp="1"/>
          </p:cNvSpPr>
          <p:nvPr>
            <p:ph type="body" idx="1"/>
          </p:nvPr>
        </p:nvSpPr>
        <p:spPr>
          <a:xfrm>
            <a:off x="11997312" y="2670057"/>
            <a:ext cx="11641201" cy="2243810"/>
          </a:xfrm>
          <a:prstGeom prst="rect">
            <a:avLst/>
          </a:prstGeom>
        </p:spPr>
        <p:txBody>
          <a:bodyPr>
            <a:normAutofit/>
          </a:bodyPr>
          <a:lstStyle>
            <a:lvl1pPr marL="755952" indent="-755952">
              <a:defRPr sz="5000"/>
            </a:lvl1pPr>
          </a:lstStyle>
          <a:p>
            <a:pPr lvl="0">
              <a:defRPr sz="1800">
                <a:solidFill>
                  <a:srgbClr val="000000"/>
                </a:solidFill>
              </a:defRPr>
            </a:pPr>
            <a:r>
              <a:rPr lang="sk-SK" sz="5000" dirty="0" smtClean="0">
                <a:solidFill>
                  <a:srgbClr val="FFFFFF"/>
                </a:solidFill>
              </a:rPr>
              <a:t>Aké znamenie sa stane bezprostredne pred druhým príchodom Ježiša Krista?</a:t>
            </a:r>
            <a:endParaRPr sz="5000" dirty="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19"/>
                                        </p:tgtEl>
                                        <p:attrNameLst>
                                          <p:attrName>style.visibility</p:attrName>
                                        </p:attrNameLst>
                                      </p:cBhvr>
                                      <p:to>
                                        <p:strVal val="visible"/>
                                      </p:to>
                                    </p:set>
                                    <p:animEffect transition="in" filter="dissolve">
                                      <p:cBhvr>
                                        <p:cTn id="7" dur="1000"/>
                                        <p:tgtEl>
                                          <p:spTgt spid="119"/>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20"/>
                                        </p:tgtEl>
                                        <p:attrNameLst>
                                          <p:attrName>style.visibility</p:attrName>
                                        </p:attrNameLst>
                                      </p:cBhvr>
                                      <p:to>
                                        <p:strVal val="visible"/>
                                      </p:to>
                                    </p:set>
                                    <p:animEffect transition="in" filter="dissolve">
                                      <p:cBhvr>
                                        <p:cTn id="11" dur="10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1" animBg="1" advAuto="0"/>
      <p:bldP spid="120" grpId="2" animBg="1"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p:nvPr/>
        </p:nvSpPr>
        <p:spPr>
          <a:xfrm>
            <a:off x="12344045" y="6149283"/>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 </a:t>
            </a:r>
            <a:r>
              <a:rPr lang="sk-SK" sz="5400" dirty="0">
                <a:solidFill>
                  <a:schemeClr val="tx1"/>
                </a:solidFill>
              </a:rPr>
              <a:t>Ježiš odpovedal a riekol im: Hľaďte, aby vás niekto nezviedol</a:t>
            </a:r>
            <a:r>
              <a:rPr lang="sk-SK" sz="5400" dirty="0" smtClean="0">
                <a:solidFill>
                  <a:schemeClr val="tx1"/>
                </a:solidFill>
              </a:rPr>
              <a:t>!</a:t>
            </a:r>
            <a:r>
              <a:rPr lang="sk-SK" sz="5400" dirty="0">
                <a:solidFill>
                  <a:schemeClr val="tx1"/>
                </a:solidFill>
              </a:rPr>
              <a:t> Lebo mnohí </a:t>
            </a:r>
            <a:r>
              <a:rPr lang="sk-SK" sz="5400" dirty="0" smtClean="0">
                <a:solidFill>
                  <a:schemeClr val="tx1"/>
                </a:solidFill>
              </a:rPr>
              <a:t>prídu </a:t>
            </a:r>
            <a:r>
              <a:rPr lang="sk-SK" sz="5400" dirty="0">
                <a:solidFill>
                  <a:schemeClr val="tx1"/>
                </a:solidFill>
              </a:rPr>
              <a:t>pod mojím menom a budú hovoriť: Ja som Kristus, a zvedú mnohých</a:t>
            </a:r>
            <a:r>
              <a:rPr lang="sk-SK" sz="5400" dirty="0" smtClean="0">
                <a:solidFill>
                  <a:schemeClr val="tx1"/>
                </a:solidFill>
              </a:rPr>
              <a:t>.“</a:t>
            </a:r>
            <a:endParaRPr sz="13800" dirty="0">
              <a:solidFill>
                <a:schemeClr val="tx1"/>
              </a:solidFill>
            </a:endParaRPr>
          </a:p>
        </p:txBody>
      </p:sp>
      <p:sp>
        <p:nvSpPr>
          <p:cNvPr id="126" name="Shape 126"/>
          <p:cNvSpPr/>
          <p:nvPr/>
        </p:nvSpPr>
        <p:spPr>
          <a:xfrm>
            <a:off x="11997312" y="11598117"/>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Mat</a:t>
            </a:r>
            <a:r>
              <a:rPr lang="sk-SK" sz="3200" cap="all" spc="512" dirty="0" err="1" smtClean="0">
                <a:solidFill>
                  <a:srgbClr val="FFFFFF"/>
                </a:solidFill>
              </a:rPr>
              <a:t>úš</a:t>
            </a:r>
            <a:r>
              <a:rPr sz="3200" cap="all" spc="512" dirty="0" smtClean="0">
                <a:solidFill>
                  <a:srgbClr val="FFFFFF"/>
                </a:solidFill>
              </a:rPr>
              <a:t> </a:t>
            </a:r>
            <a:r>
              <a:rPr sz="3200" cap="all" spc="512" dirty="0">
                <a:solidFill>
                  <a:srgbClr val="FFFFFF"/>
                </a:solidFill>
              </a:rPr>
              <a:t>24: 3-5</a:t>
            </a:r>
          </a:p>
        </p:txBody>
      </p:sp>
      <p:sp>
        <p:nvSpPr>
          <p:cNvPr id="127" name="Shape 127"/>
          <p:cNvSpPr>
            <a:spLocks noGrp="1"/>
          </p:cNvSpPr>
          <p:nvPr>
            <p:ph type="title"/>
          </p:nvPr>
        </p:nvSpPr>
        <p:spPr>
          <a:xfrm>
            <a:off x="12060386" y="1108147"/>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28" name="Shape 128"/>
          <p:cNvSpPr>
            <a:spLocks noGrp="1"/>
          </p:cNvSpPr>
          <p:nvPr>
            <p:ph type="body" idx="1"/>
          </p:nvPr>
        </p:nvSpPr>
        <p:spPr>
          <a:xfrm>
            <a:off x="11997312" y="2670057"/>
            <a:ext cx="11641201" cy="2243810"/>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Aké znamenie sa stane bezprostredne pred druhým príchodom Ježiša Krista?</a:t>
            </a:r>
            <a:endParaRPr sz="5000" dirty="0">
              <a:solidFill>
                <a:srgbClr val="FFFFFF"/>
              </a:solidFill>
            </a:endParaRPr>
          </a:p>
        </p:txBody>
      </p:sp>
    </p:spTree>
  </p:cSld>
  <p:clrMapOvr>
    <a:masterClrMapping/>
  </p:clrMapOvr>
  <p:transition spd="med">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Shape 131"/>
          <p:cNvSpPr/>
          <p:nvPr/>
        </p:nvSpPr>
        <p:spPr>
          <a:xfrm>
            <a:off x="12344045" y="6149283"/>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„Lebo </a:t>
            </a:r>
            <a:r>
              <a:rPr lang="sk-SK" sz="5400" dirty="0">
                <a:solidFill>
                  <a:schemeClr val="tx1"/>
                </a:solidFill>
              </a:rPr>
              <a:t>povstanú falošní </a:t>
            </a:r>
            <a:r>
              <a:rPr lang="sk-SK" sz="5400" dirty="0" err="1">
                <a:solidFill>
                  <a:schemeClr val="tx1"/>
                </a:solidFill>
              </a:rPr>
              <a:t>kristovia</a:t>
            </a:r>
            <a:r>
              <a:rPr lang="sk-SK" sz="5400" dirty="0">
                <a:solidFill>
                  <a:schemeClr val="tx1"/>
                </a:solidFill>
              </a:rPr>
              <a:t> a falošní proroci a dajú </a:t>
            </a:r>
            <a:r>
              <a:rPr lang="sk-SK" sz="5400" dirty="0" smtClean="0">
                <a:solidFill>
                  <a:schemeClr val="tx1"/>
                </a:solidFill>
              </a:rPr>
              <a:t>veľké </a:t>
            </a:r>
            <a:r>
              <a:rPr lang="sk-SK" sz="5400" dirty="0">
                <a:solidFill>
                  <a:schemeClr val="tx1"/>
                </a:solidFill>
              </a:rPr>
              <a:t>znamenia a budú robiť zázraky, takže by zviedli </a:t>
            </a:r>
            <a:r>
              <a:rPr lang="sk-SK" sz="5400" dirty="0" smtClean="0">
                <a:solidFill>
                  <a:schemeClr val="tx1"/>
                </a:solidFill>
              </a:rPr>
              <a:t>do bludu, </a:t>
            </a:r>
            <a:r>
              <a:rPr lang="sk-SK" sz="5400" dirty="0">
                <a:solidFill>
                  <a:schemeClr val="tx1"/>
                </a:solidFill>
              </a:rPr>
              <a:t>keby bolo možné, aj vyvolených</a:t>
            </a:r>
            <a:r>
              <a:rPr lang="sk-SK" sz="5400" dirty="0" smtClean="0">
                <a:solidFill>
                  <a:schemeClr val="tx1"/>
                </a:solidFill>
              </a:rPr>
              <a:t>.“</a:t>
            </a:r>
            <a:endParaRPr sz="13800" dirty="0">
              <a:solidFill>
                <a:schemeClr val="tx1"/>
              </a:solidFill>
            </a:endParaRPr>
          </a:p>
        </p:txBody>
      </p:sp>
      <p:sp>
        <p:nvSpPr>
          <p:cNvPr id="132" name="Shape 132"/>
          <p:cNvSpPr/>
          <p:nvPr/>
        </p:nvSpPr>
        <p:spPr>
          <a:xfrm>
            <a:off x="11997312" y="11598117"/>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Mat</a:t>
            </a:r>
            <a:r>
              <a:rPr lang="sk-SK" sz="3200" cap="all" spc="512" dirty="0" err="1" smtClean="0">
                <a:solidFill>
                  <a:srgbClr val="FFFFFF"/>
                </a:solidFill>
              </a:rPr>
              <a:t>úš</a:t>
            </a:r>
            <a:r>
              <a:rPr sz="3200" cap="all" spc="512" dirty="0" smtClean="0">
                <a:solidFill>
                  <a:srgbClr val="FFFFFF"/>
                </a:solidFill>
              </a:rPr>
              <a:t> </a:t>
            </a:r>
            <a:r>
              <a:rPr sz="3200" cap="all" spc="512" dirty="0">
                <a:solidFill>
                  <a:srgbClr val="FFFFFF"/>
                </a:solidFill>
              </a:rPr>
              <a:t>24: 24</a:t>
            </a:r>
          </a:p>
        </p:txBody>
      </p:sp>
      <p:sp>
        <p:nvSpPr>
          <p:cNvPr id="133" name="Shape 133"/>
          <p:cNvSpPr>
            <a:spLocks noGrp="1"/>
          </p:cNvSpPr>
          <p:nvPr>
            <p:ph type="title"/>
          </p:nvPr>
        </p:nvSpPr>
        <p:spPr>
          <a:xfrm>
            <a:off x="12060386" y="1108147"/>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endParaRPr sz="6200" cap="all" spc="992" dirty="0">
              <a:solidFill>
                <a:srgbClr val="FFFFFF"/>
              </a:solidFill>
            </a:endParaRPr>
          </a:p>
        </p:txBody>
      </p:sp>
      <p:sp>
        <p:nvSpPr>
          <p:cNvPr id="134" name="Shape 134"/>
          <p:cNvSpPr>
            <a:spLocks noGrp="1"/>
          </p:cNvSpPr>
          <p:nvPr>
            <p:ph type="body" idx="1"/>
          </p:nvPr>
        </p:nvSpPr>
        <p:spPr>
          <a:xfrm>
            <a:off x="11997312" y="2670057"/>
            <a:ext cx="11641201" cy="2243810"/>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Aké znamenie sa stane bezprostredne pred druhým príchodom Ježiša Krista?</a:t>
            </a:r>
            <a:endParaRPr sz="5000" dirty="0">
              <a:solidFill>
                <a:srgbClr val="FFFFFF"/>
              </a:solidFill>
            </a:endParaRPr>
          </a:p>
        </p:txBody>
      </p:sp>
    </p:spTree>
  </p:cSld>
  <p:clrMapOvr>
    <a:masterClrMapping/>
  </p:clrMapOvr>
  <p:transition spd="med">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GoodSalt-rhpas1621.jpg"/>
          <p:cNvPicPr/>
          <p:nvPr/>
        </p:nvPicPr>
        <p:blipFill>
          <a:blip r:embed="rId2" cstate="screen">
            <a:extLst>
              <a:ext uri="{28A0092B-C50C-407E-A947-70E740481C1C}">
                <a14:useLocalDpi xmlns:a14="http://schemas.microsoft.com/office/drawing/2010/main"/>
              </a:ext>
            </a:extLst>
          </a:blip>
          <a:srcRect/>
          <a:stretch>
            <a:fillRect/>
          </a:stretch>
        </p:blipFill>
        <p:spPr>
          <a:xfrm>
            <a:off x="-114716" y="-201669"/>
            <a:ext cx="11717565" cy="14903527"/>
          </a:xfrm>
          <a:prstGeom prst="rect">
            <a:avLst/>
          </a:prstGeom>
          <a:ln w="12700">
            <a:miter lim="400000"/>
          </a:ln>
        </p:spPr>
      </p:pic>
      <p:sp>
        <p:nvSpPr>
          <p:cNvPr id="137" name="Shape 137"/>
          <p:cNvSpPr/>
          <p:nvPr/>
        </p:nvSpPr>
        <p:spPr>
          <a:xfrm>
            <a:off x="12344045" y="6149283"/>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 </a:t>
            </a:r>
            <a:r>
              <a:rPr lang="sk-SK" sz="5400" dirty="0">
                <a:solidFill>
                  <a:schemeClr val="tx1"/>
                </a:solidFill>
              </a:rPr>
              <a:t>nie div, lebo veď sám satan sa pretvaruje na anjela svetla</a:t>
            </a:r>
            <a:r>
              <a:rPr lang="sk-SK" sz="5400" dirty="0" smtClean="0">
                <a:solidFill>
                  <a:schemeClr val="tx1"/>
                </a:solidFill>
              </a:rPr>
              <a:t>.“</a:t>
            </a:r>
            <a:endParaRPr sz="13800" dirty="0">
              <a:solidFill>
                <a:schemeClr val="tx1"/>
              </a:solidFill>
            </a:endParaRPr>
          </a:p>
        </p:txBody>
      </p:sp>
      <p:sp>
        <p:nvSpPr>
          <p:cNvPr id="138" name="Shape 138"/>
          <p:cNvSpPr/>
          <p:nvPr/>
        </p:nvSpPr>
        <p:spPr>
          <a:xfrm>
            <a:off x="11997312" y="11598117"/>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lang="sk-SK" sz="3200" cap="all" spc="512" dirty="0" smtClean="0">
                <a:solidFill>
                  <a:srgbClr val="FFFFFF"/>
                </a:solidFill>
              </a:rPr>
              <a:t>2. Korinťanom 11: 14</a:t>
            </a:r>
            <a:endParaRPr sz="3200" cap="all" spc="512" dirty="0">
              <a:solidFill>
                <a:srgbClr val="FFFFFF"/>
              </a:solidFill>
            </a:endParaRPr>
          </a:p>
        </p:txBody>
      </p:sp>
      <p:sp>
        <p:nvSpPr>
          <p:cNvPr id="139" name="Shape 139"/>
          <p:cNvSpPr>
            <a:spLocks noGrp="1"/>
          </p:cNvSpPr>
          <p:nvPr>
            <p:ph type="title"/>
          </p:nvPr>
        </p:nvSpPr>
        <p:spPr>
          <a:xfrm>
            <a:off x="12060386" y="1108147"/>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40" name="Shape 140"/>
          <p:cNvSpPr>
            <a:spLocks noGrp="1"/>
          </p:cNvSpPr>
          <p:nvPr>
            <p:ph type="body" idx="1"/>
          </p:nvPr>
        </p:nvSpPr>
        <p:spPr>
          <a:xfrm>
            <a:off x="11997312" y="2670057"/>
            <a:ext cx="11641201" cy="2243810"/>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Aké znamenie sa stane bezprostredne pred druhým príchodom Ježiša Krista?</a:t>
            </a:r>
            <a:endParaRPr sz="5000" dirty="0">
              <a:solidFill>
                <a:srgbClr val="FFFFFF"/>
              </a:solidFill>
            </a:endParaRPr>
          </a:p>
        </p:txBody>
      </p:sp>
    </p:spTree>
  </p:cSld>
  <p:clrMapOvr>
    <a:masterClrMapping/>
  </p:clrMapOvr>
  <p:transition spd="med">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59532" y="-151914"/>
            <a:ext cx="24502980" cy="14019827"/>
          </a:xfrm>
          <a:prstGeom prst="rect">
            <a:avLst/>
          </a:prstGeom>
          <a:ln w="12700">
            <a:miter lim="400000"/>
          </a:ln>
        </p:spPr>
      </p:pic>
      <p:sp>
        <p:nvSpPr>
          <p:cNvPr id="143" name="Shape 143"/>
          <p:cNvSpPr>
            <a:spLocks noGrp="1"/>
          </p:cNvSpPr>
          <p:nvPr>
            <p:ph type="title"/>
          </p:nvPr>
        </p:nvSpPr>
        <p:spPr>
          <a:xfrm>
            <a:off x="1289716" y="661063"/>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44" name="Shape 144"/>
          <p:cNvSpPr>
            <a:spLocks noGrp="1"/>
          </p:cNvSpPr>
          <p:nvPr>
            <p:ph type="body" idx="1"/>
          </p:nvPr>
        </p:nvSpPr>
        <p:spPr>
          <a:xfrm>
            <a:off x="1226642" y="2222973"/>
            <a:ext cx="11641202" cy="2243810"/>
          </a:xfrm>
          <a:prstGeom prst="rect">
            <a:avLst/>
          </a:prstGeom>
        </p:spPr>
        <p:txBody>
          <a:bodyPr>
            <a:normAutofit lnSpcReduction="10000"/>
          </a:bodyPr>
          <a:lstStyle>
            <a:lvl1pPr marL="755952" indent="-755952">
              <a:defRPr sz="5000"/>
            </a:lvl1pPr>
          </a:lstStyle>
          <a:p>
            <a:pPr lvl="0">
              <a:defRPr sz="1800">
                <a:solidFill>
                  <a:srgbClr val="000000"/>
                </a:solidFill>
              </a:defRPr>
            </a:pPr>
            <a:r>
              <a:rPr lang="sk-SK" sz="5000" dirty="0" smtClean="0">
                <a:solidFill>
                  <a:srgbClr val="FFFFFF"/>
                </a:solidFill>
              </a:rPr>
              <a:t>Čo urobil Ježiš preto, aby pomohol svojmu ľudu pripraviť sa na Jeho návrat?</a:t>
            </a:r>
            <a:endParaRPr sz="5000" dirty="0">
              <a:solidFill>
                <a:srgbClr val="FFFFFF"/>
              </a:solidFill>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143"/>
                                        </p:tgtEl>
                                        <p:attrNameLst>
                                          <p:attrName>style.visibility</p:attrName>
                                        </p:attrNameLst>
                                      </p:cBhvr>
                                      <p:to>
                                        <p:strVal val="visible"/>
                                      </p:to>
                                    </p:set>
                                    <p:animEffect transition="in" filter="wipe(left)">
                                      <p:cBhvr>
                                        <p:cTn id="7" dur="1500"/>
                                        <p:tgtEl>
                                          <p:spTgt spid="143"/>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144"/>
                                        </p:tgtEl>
                                        <p:attrNameLst>
                                          <p:attrName>style.visibility</p:attrName>
                                        </p:attrNameLst>
                                      </p:cBhvr>
                                      <p:to>
                                        <p:strVal val="visible"/>
                                      </p:to>
                                    </p:set>
                                    <p:anim calcmode="lin" valueType="num">
                                      <p:cBhvr>
                                        <p:cTn id="11" dur="1000" fill="hold"/>
                                        <p:tgtEl>
                                          <p:spTgt spid="144"/>
                                        </p:tgtEl>
                                        <p:attrNameLst>
                                          <p:attrName>ppt_w</p:attrName>
                                        </p:attrNameLst>
                                      </p:cBhvr>
                                      <p:tavLst>
                                        <p:tav tm="0">
                                          <p:val>
                                            <p:fltVal val="0"/>
                                          </p:val>
                                        </p:tav>
                                        <p:tav tm="100000">
                                          <p:val>
                                            <p:strVal val="#ppt_w"/>
                                          </p:val>
                                        </p:tav>
                                      </p:tavLst>
                                    </p:anim>
                                    <p:anim calcmode="lin" valueType="num">
                                      <p:cBhvr>
                                        <p:cTn id="12" dur="1000" fill="hold"/>
                                        <p:tgtEl>
                                          <p:spTgt spid="1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1" animBg="1" advAuto="0"/>
      <p:bldP spid="144" grpId="2" animBg="1"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59532" y="-151914"/>
            <a:ext cx="24502980" cy="14019827"/>
          </a:xfrm>
          <a:prstGeom prst="rect">
            <a:avLst/>
          </a:prstGeom>
          <a:ln w="12700">
            <a:miter lim="400000"/>
          </a:ln>
        </p:spPr>
      </p:pic>
      <p:sp>
        <p:nvSpPr>
          <p:cNvPr id="147" name="Shape 147"/>
          <p:cNvSpPr>
            <a:spLocks noGrp="1"/>
          </p:cNvSpPr>
          <p:nvPr>
            <p:ph type="body" idx="1"/>
          </p:nvPr>
        </p:nvSpPr>
        <p:spPr>
          <a:xfrm>
            <a:off x="1424613" y="1489495"/>
            <a:ext cx="11716813" cy="2804156"/>
          </a:xfrm>
          <a:prstGeom prst="rect">
            <a:avLst/>
          </a:prstGeom>
        </p:spPr>
        <p:txBody>
          <a:bodyPr>
            <a:normAutofit/>
          </a:bodyPr>
          <a:lstStyle>
            <a:lvl1pPr marL="0" indent="0">
              <a:buSzTx/>
              <a:buNone/>
              <a:defRPr sz="5200"/>
            </a:lvl1pPr>
          </a:lstStyle>
          <a:p>
            <a:pPr lvl="0">
              <a:defRPr sz="1800">
                <a:solidFill>
                  <a:srgbClr val="000000"/>
                </a:solidFill>
              </a:defRPr>
            </a:pPr>
            <a:r>
              <a:rPr lang="sk-SK" sz="6000" dirty="0" smtClean="0">
                <a:solidFill>
                  <a:schemeClr val="tx1"/>
                </a:solidFill>
              </a:rPr>
              <a:t>„</a:t>
            </a:r>
            <a:r>
              <a:rPr lang="nb-NO" sz="6000" dirty="0" smtClean="0">
                <a:solidFill>
                  <a:schemeClr val="tx1"/>
                </a:solidFill>
              </a:rPr>
              <a:t>Hľa</a:t>
            </a:r>
            <a:r>
              <a:rPr lang="nb-NO" sz="6000" dirty="0">
                <a:solidFill>
                  <a:schemeClr val="tx1"/>
                </a:solidFill>
              </a:rPr>
              <a:t>, predpovedal som vám to</a:t>
            </a:r>
            <a:r>
              <a:rPr lang="nb-NO" sz="6000" dirty="0" smtClean="0">
                <a:solidFill>
                  <a:schemeClr val="tx1"/>
                </a:solidFill>
              </a:rPr>
              <a:t>!</a:t>
            </a:r>
            <a:r>
              <a:rPr lang="sk-SK" sz="6000" dirty="0" smtClean="0">
                <a:solidFill>
                  <a:schemeClr val="tx1"/>
                </a:solidFill>
              </a:rPr>
              <a:t>“</a:t>
            </a:r>
            <a:endParaRPr sz="16600" dirty="0">
              <a:solidFill>
                <a:schemeClr val="tx1"/>
              </a:solidFill>
            </a:endParaRPr>
          </a:p>
        </p:txBody>
      </p:sp>
      <p:sp>
        <p:nvSpPr>
          <p:cNvPr id="148" name="Shape 148"/>
          <p:cNvSpPr/>
          <p:nvPr/>
        </p:nvSpPr>
        <p:spPr>
          <a:xfrm>
            <a:off x="2894905" y="3734645"/>
            <a:ext cx="11180367" cy="538609"/>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500" cap="all" spc="560">
                <a:latin typeface="+mn-lt"/>
                <a:ea typeface="+mn-ea"/>
                <a:cs typeface="+mn-cs"/>
                <a:sym typeface="Helvetica Light"/>
              </a:defRPr>
            </a:lvl1pPr>
          </a:lstStyle>
          <a:p>
            <a:pPr lvl="0">
              <a:defRPr sz="1800" cap="none" spc="0">
                <a:solidFill>
                  <a:srgbClr val="000000"/>
                </a:solidFill>
              </a:defRPr>
            </a:pPr>
            <a:r>
              <a:rPr sz="3500" cap="all" spc="560" dirty="0">
                <a:solidFill>
                  <a:srgbClr val="FFFFFF"/>
                </a:solidFill>
              </a:rPr>
              <a:t>- </a:t>
            </a:r>
            <a:r>
              <a:rPr sz="3500" cap="all" spc="560" dirty="0" smtClean="0">
                <a:solidFill>
                  <a:srgbClr val="FFFFFF"/>
                </a:solidFill>
              </a:rPr>
              <a:t>Mat</a:t>
            </a:r>
            <a:r>
              <a:rPr lang="sk-SK" sz="3500" cap="all" spc="560" dirty="0" err="1" smtClean="0">
                <a:solidFill>
                  <a:srgbClr val="FFFFFF"/>
                </a:solidFill>
              </a:rPr>
              <a:t>úš</a:t>
            </a:r>
            <a:r>
              <a:rPr sz="3500" cap="all" spc="560" dirty="0" smtClean="0">
                <a:solidFill>
                  <a:srgbClr val="FFFFFF"/>
                </a:solidFill>
              </a:rPr>
              <a:t> </a:t>
            </a:r>
            <a:r>
              <a:rPr sz="3500" cap="all" spc="560" dirty="0">
                <a:solidFill>
                  <a:srgbClr val="FFFFFF"/>
                </a:solidFill>
              </a:rPr>
              <a:t>24: 25</a:t>
            </a:r>
          </a:p>
        </p:txBody>
      </p:sp>
    </p:spTree>
  </p:cSld>
  <p:clrMapOvr>
    <a:masterClrMapping/>
  </p:clrMapOvr>
  <p:transition spd="slow">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wallpapers-for-gt-earth-from-space-wallpaper-real-earth-from-space-hd-wallpaper-iphone-free-download-android-desktop-3d-nasa-moving-animated.jpg"/>
          <p:cNvPicPr/>
          <p:nvPr/>
        </p:nvPicPr>
        <p:blipFill>
          <a:blip r:embed="rId2" cstate="screen">
            <a:extLst>
              <a:ext uri="{28A0092B-C50C-407E-A947-70E740481C1C}">
                <a14:useLocalDpi xmlns:a14="http://schemas.microsoft.com/office/drawing/2010/main"/>
              </a:ext>
            </a:extLst>
          </a:blip>
          <a:srcRect/>
          <a:stretch>
            <a:fillRect/>
          </a:stretch>
        </p:blipFill>
        <p:spPr>
          <a:xfrm>
            <a:off x="-59532" y="-158750"/>
            <a:ext cx="24502980" cy="14109724"/>
          </a:xfrm>
          <a:prstGeom prst="rect">
            <a:avLst/>
          </a:prstGeom>
          <a:ln w="12700">
            <a:miter lim="400000"/>
          </a:ln>
        </p:spPr>
      </p:pic>
      <p:sp>
        <p:nvSpPr>
          <p:cNvPr id="151" name="Shape 151"/>
          <p:cNvSpPr>
            <a:spLocks noGrp="1"/>
          </p:cNvSpPr>
          <p:nvPr>
            <p:ph type="title"/>
          </p:nvPr>
        </p:nvSpPr>
        <p:spPr>
          <a:xfrm>
            <a:off x="8367826" y="2001633"/>
            <a:ext cx="7648348" cy="2006601"/>
          </a:xfrm>
          <a:prstGeom prst="rect">
            <a:avLst/>
          </a:prstGeom>
        </p:spPr>
        <p:txBody>
          <a:bodyPr/>
          <a:lstStyle>
            <a:lvl1pPr algn="ct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52" name="Shape 152"/>
          <p:cNvSpPr>
            <a:spLocks noGrp="1"/>
          </p:cNvSpPr>
          <p:nvPr>
            <p:ph type="body" idx="1"/>
          </p:nvPr>
        </p:nvSpPr>
        <p:spPr>
          <a:xfrm>
            <a:off x="6371399" y="3564227"/>
            <a:ext cx="11641201" cy="2243809"/>
          </a:xfrm>
          <a:prstGeom prst="rect">
            <a:avLst/>
          </a:prstGeom>
        </p:spPr>
        <p:txBody>
          <a:bodyPr>
            <a:normAutofit/>
          </a:bodyPr>
          <a:lstStyle>
            <a:lvl1pPr marL="755952" indent="-755952">
              <a:defRPr sz="5000"/>
            </a:lvl1pPr>
          </a:lstStyle>
          <a:p>
            <a:pPr lvl="0">
              <a:defRPr sz="1800">
                <a:solidFill>
                  <a:srgbClr val="000000"/>
                </a:solidFill>
              </a:defRPr>
            </a:pPr>
            <a:r>
              <a:rPr lang="sk-SK" sz="5000" dirty="0" smtClean="0">
                <a:solidFill>
                  <a:srgbClr val="FFFFFF"/>
                </a:solidFill>
              </a:rPr>
              <a:t>Do ktorej časti sveta sa Ježiš vráti?</a:t>
            </a:r>
            <a:endParaRPr sz="5000" dirty="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151"/>
                                        </p:tgtEl>
                                        <p:attrNameLst>
                                          <p:attrName>style.visibility</p:attrName>
                                        </p:attrNameLst>
                                      </p:cBhvr>
                                      <p:to>
                                        <p:strVal val="visible"/>
                                      </p:to>
                                    </p:set>
                                    <p:animEffect transition="in" filter="wipe(left)">
                                      <p:cBhvr>
                                        <p:cTn id="7" dur="1500"/>
                                        <p:tgtEl>
                                          <p:spTgt spid="151"/>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152"/>
                                        </p:tgtEl>
                                        <p:attrNameLst>
                                          <p:attrName>style.visibility</p:attrName>
                                        </p:attrNameLst>
                                      </p:cBhvr>
                                      <p:to>
                                        <p:strVal val="visible"/>
                                      </p:to>
                                    </p:set>
                                    <p:anim calcmode="lin" valueType="num">
                                      <p:cBhvr>
                                        <p:cTn id="11" dur="1000" fill="hold"/>
                                        <p:tgtEl>
                                          <p:spTgt spid="152"/>
                                        </p:tgtEl>
                                        <p:attrNameLst>
                                          <p:attrName>ppt_w</p:attrName>
                                        </p:attrNameLst>
                                      </p:cBhvr>
                                      <p:tavLst>
                                        <p:tav tm="0">
                                          <p:val>
                                            <p:fltVal val="0"/>
                                          </p:val>
                                        </p:tav>
                                        <p:tav tm="100000">
                                          <p:val>
                                            <p:strVal val="#ppt_w"/>
                                          </p:val>
                                        </p:tav>
                                      </p:tavLst>
                                    </p:anim>
                                    <p:anim calcmode="lin" valueType="num">
                                      <p:cBhvr>
                                        <p:cTn id="12" dur="1000" fill="hold"/>
                                        <p:tgtEl>
                                          <p:spTgt spid="1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1" animBg="1" advAuto="0"/>
      <p:bldP spid="152" grpId="2" animBg="1" advAuto="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 name="wallpapers-for-gt-earth-from-space-wallpaper-real-earth-from-space-hd-wallpaper-iphone-free-download-android-desktop-3d-nasa-moving-animated.jpg"/>
          <p:cNvPicPr/>
          <p:nvPr/>
        </p:nvPicPr>
        <p:blipFill>
          <a:blip r:embed="rId2" cstate="screen">
            <a:extLst>
              <a:ext uri="{28A0092B-C50C-407E-A947-70E740481C1C}">
                <a14:useLocalDpi xmlns:a14="http://schemas.microsoft.com/office/drawing/2010/main"/>
              </a:ext>
            </a:extLst>
          </a:blip>
          <a:srcRect/>
          <a:stretch>
            <a:fillRect/>
          </a:stretch>
        </p:blipFill>
        <p:spPr>
          <a:xfrm>
            <a:off x="-59532" y="-158750"/>
            <a:ext cx="24502980" cy="14109724"/>
          </a:xfrm>
          <a:prstGeom prst="rect">
            <a:avLst/>
          </a:prstGeom>
          <a:ln w="12700">
            <a:miter lim="400000"/>
          </a:ln>
        </p:spPr>
      </p:pic>
      <p:sp>
        <p:nvSpPr>
          <p:cNvPr id="155" name="Shape 155"/>
          <p:cNvSpPr/>
          <p:nvPr/>
        </p:nvSpPr>
        <p:spPr>
          <a:xfrm>
            <a:off x="-83178" y="-137725"/>
            <a:ext cx="24711986" cy="14046868"/>
          </a:xfrm>
          <a:prstGeom prst="rect">
            <a:avLst/>
          </a:prstGeom>
          <a:solidFill>
            <a:srgbClr val="000000">
              <a:alpha val="54362"/>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156" name="Shape 156"/>
          <p:cNvSpPr>
            <a:spLocks noGrp="1"/>
          </p:cNvSpPr>
          <p:nvPr>
            <p:ph type="title"/>
          </p:nvPr>
        </p:nvSpPr>
        <p:spPr>
          <a:xfrm>
            <a:off x="8367826" y="2001633"/>
            <a:ext cx="7648348" cy="2006601"/>
          </a:xfrm>
          <a:prstGeom prst="rect">
            <a:avLst/>
          </a:prstGeom>
        </p:spPr>
        <p:txBody>
          <a:bodyPr/>
          <a:lstStyle>
            <a:lvl1pPr algn="ct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57" name="Shape 157"/>
          <p:cNvSpPr>
            <a:spLocks noGrp="1"/>
          </p:cNvSpPr>
          <p:nvPr>
            <p:ph type="body" idx="1"/>
          </p:nvPr>
        </p:nvSpPr>
        <p:spPr>
          <a:xfrm>
            <a:off x="6371399" y="3564227"/>
            <a:ext cx="11641201" cy="2243809"/>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Do ktorej časti sveta sa Ježiš vráti?</a:t>
            </a:r>
            <a:endParaRPr sz="5000" dirty="0">
              <a:solidFill>
                <a:srgbClr val="FFFFFF"/>
              </a:solidFill>
            </a:endParaRPr>
          </a:p>
        </p:txBody>
      </p:sp>
      <p:sp>
        <p:nvSpPr>
          <p:cNvPr id="158" name="Shape 158"/>
          <p:cNvSpPr/>
          <p:nvPr/>
        </p:nvSpPr>
        <p:spPr>
          <a:xfrm>
            <a:off x="6891499" y="6230571"/>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„Teda </a:t>
            </a:r>
            <a:r>
              <a:rPr lang="sk-SK" sz="5400" dirty="0">
                <a:solidFill>
                  <a:schemeClr val="tx1"/>
                </a:solidFill>
              </a:rPr>
              <a:t>keď vám povedia: Hľa, je na púšti! nevychádzajte! Hľa, vo vnútorných chyžiach! neverte</a:t>
            </a:r>
            <a:r>
              <a:rPr lang="sk-SK" sz="5400" dirty="0" smtClean="0">
                <a:solidFill>
                  <a:schemeClr val="tx1"/>
                </a:solidFill>
              </a:rPr>
              <a:t>!“</a:t>
            </a:r>
            <a:endParaRPr sz="13800" dirty="0">
              <a:solidFill>
                <a:schemeClr val="tx1"/>
              </a:solidFill>
            </a:endParaRPr>
          </a:p>
        </p:txBody>
      </p:sp>
      <p:sp>
        <p:nvSpPr>
          <p:cNvPr id="159" name="Shape 159"/>
          <p:cNvSpPr/>
          <p:nvPr/>
        </p:nvSpPr>
        <p:spPr>
          <a:xfrm>
            <a:off x="6601817" y="11232321"/>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Mat</a:t>
            </a:r>
            <a:r>
              <a:rPr lang="sk-SK" sz="3200" cap="all" spc="512" dirty="0" err="1" smtClean="0">
                <a:solidFill>
                  <a:srgbClr val="FFFFFF"/>
                </a:solidFill>
              </a:rPr>
              <a:t>úš</a:t>
            </a:r>
            <a:r>
              <a:rPr sz="3200" cap="all" spc="512" dirty="0" smtClean="0">
                <a:solidFill>
                  <a:srgbClr val="FFFFFF"/>
                </a:solidFill>
              </a:rPr>
              <a:t> </a:t>
            </a:r>
            <a:r>
              <a:rPr sz="3200" cap="all" spc="512" dirty="0">
                <a:solidFill>
                  <a:srgbClr val="FFFFFF"/>
                </a:solidFill>
              </a:rPr>
              <a:t>24: 26-30</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155"/>
                                        </p:tgtEl>
                                        <p:attrNameLst>
                                          <p:attrName>style.visibility</p:attrName>
                                        </p:attrNameLst>
                                      </p:cBhvr>
                                      <p:to>
                                        <p:strVal val="visible"/>
                                      </p:to>
                                    </p:set>
                                    <p:animEffect transition="in" filter="dissolve">
                                      <p:cBhvr>
                                        <p:cTn id="7" dur="1000"/>
                                        <p:tgtEl>
                                          <p:spTgt spid="155"/>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58"/>
                                        </p:tgtEl>
                                        <p:attrNameLst>
                                          <p:attrName>style.visibility</p:attrName>
                                        </p:attrNameLst>
                                      </p:cBhvr>
                                      <p:to>
                                        <p:strVal val="visible"/>
                                      </p:to>
                                    </p:set>
                                    <p:animEffect transition="in" filter="dissolve">
                                      <p:cBhvr>
                                        <p:cTn id="11" dur="1000"/>
                                        <p:tgtEl>
                                          <p:spTgt spid="158"/>
                                        </p:tgtEl>
                                      </p:cBhvr>
                                    </p:animEffect>
                                  </p:childTnLst>
                                </p:cTn>
                              </p:par>
                            </p:childTnLst>
                          </p:cTn>
                        </p:par>
                        <p:par>
                          <p:cTn id="12" fill="hold">
                            <p:stCondLst>
                              <p:cond delay="2000"/>
                            </p:stCondLst>
                            <p:childTnLst>
                              <p:par>
                                <p:cTn id="13" presetID="9" presetClass="entr" presetSubtype="0" fill="hold" grpId="3" nodeType="afterEffect">
                                  <p:stCondLst>
                                    <p:cond delay="0"/>
                                  </p:stCondLst>
                                  <p:iterate>
                                    <p:tmAbs val="0"/>
                                  </p:iterate>
                                  <p:childTnLst>
                                    <p:set>
                                      <p:cBhvr>
                                        <p:cTn id="14" fill="hold"/>
                                        <p:tgtEl>
                                          <p:spTgt spid="159"/>
                                        </p:tgtEl>
                                        <p:attrNameLst>
                                          <p:attrName>style.visibility</p:attrName>
                                        </p:attrNameLst>
                                      </p:cBhvr>
                                      <p:to>
                                        <p:strVal val="visible"/>
                                      </p:to>
                                    </p:set>
                                    <p:animEffect transition="in" filter="dissolve">
                                      <p:cBhvr>
                                        <p:cTn id="15" dur="10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1" animBg="1" advAuto="0"/>
      <p:bldP spid="158" grpId="2" animBg="1" advAuto="0"/>
      <p:bldP spid="159" grpId="3" animBg="1" advAuto="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 name="wallpapers-for-gt-earth-from-space-wallpaper-real-earth-from-space-hd-wallpaper-iphone-free-download-android-desktop-3d-nasa-moving-animated.jpg"/>
          <p:cNvPicPr/>
          <p:nvPr/>
        </p:nvPicPr>
        <p:blipFill>
          <a:blip r:embed="rId2" cstate="screen">
            <a:extLst>
              <a:ext uri="{28A0092B-C50C-407E-A947-70E740481C1C}">
                <a14:useLocalDpi xmlns:a14="http://schemas.microsoft.com/office/drawing/2010/main"/>
              </a:ext>
            </a:extLst>
          </a:blip>
          <a:srcRect/>
          <a:stretch>
            <a:fillRect/>
          </a:stretch>
        </p:blipFill>
        <p:spPr>
          <a:xfrm>
            <a:off x="-59532" y="-158750"/>
            <a:ext cx="24502980" cy="14109724"/>
          </a:xfrm>
          <a:prstGeom prst="rect">
            <a:avLst/>
          </a:prstGeom>
          <a:ln w="12700">
            <a:miter lim="400000"/>
          </a:ln>
        </p:spPr>
      </p:pic>
      <p:sp>
        <p:nvSpPr>
          <p:cNvPr id="162" name="Shape 162"/>
          <p:cNvSpPr/>
          <p:nvPr/>
        </p:nvSpPr>
        <p:spPr>
          <a:xfrm>
            <a:off x="-83178" y="-165434"/>
            <a:ext cx="24711986" cy="14046868"/>
          </a:xfrm>
          <a:prstGeom prst="rect">
            <a:avLst/>
          </a:prstGeom>
          <a:solidFill>
            <a:srgbClr val="000000">
              <a:alpha val="54362"/>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163" name="Shape 163"/>
          <p:cNvSpPr>
            <a:spLocks noGrp="1"/>
          </p:cNvSpPr>
          <p:nvPr>
            <p:ph type="title"/>
          </p:nvPr>
        </p:nvSpPr>
        <p:spPr>
          <a:xfrm>
            <a:off x="8367826" y="2001633"/>
            <a:ext cx="7648348" cy="2006601"/>
          </a:xfrm>
          <a:prstGeom prst="rect">
            <a:avLst/>
          </a:prstGeom>
        </p:spPr>
        <p:txBody>
          <a:bodyPr/>
          <a:lstStyle>
            <a:lvl1pPr algn="ctr"/>
          </a:lstStyle>
          <a:p>
            <a:pPr lvl="0">
              <a:defRPr sz="1800" cap="none" spc="0">
                <a:solidFill>
                  <a:srgbClr val="000000"/>
                </a:solidFill>
              </a:defRPr>
            </a:pPr>
            <a:r>
              <a:rPr lang="sk-SK" sz="6200" cap="all" spc="992" dirty="0" err="1"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64" name="Shape 164"/>
          <p:cNvSpPr>
            <a:spLocks noGrp="1"/>
          </p:cNvSpPr>
          <p:nvPr>
            <p:ph type="body" idx="1"/>
          </p:nvPr>
        </p:nvSpPr>
        <p:spPr>
          <a:xfrm>
            <a:off x="6371399" y="3564227"/>
            <a:ext cx="11641201" cy="2243809"/>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Do ktorej časti sveta sa Ježiš vráti?</a:t>
            </a:r>
            <a:endParaRPr sz="5000" dirty="0">
              <a:solidFill>
                <a:srgbClr val="FFFFFF"/>
              </a:solidFill>
            </a:endParaRPr>
          </a:p>
        </p:txBody>
      </p:sp>
      <p:sp>
        <p:nvSpPr>
          <p:cNvPr id="165" name="Shape 165"/>
          <p:cNvSpPr/>
          <p:nvPr/>
        </p:nvSpPr>
        <p:spPr>
          <a:xfrm>
            <a:off x="6891499" y="6230571"/>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„Lebo ako </a:t>
            </a:r>
            <a:r>
              <a:rPr lang="sk-SK" sz="5400" dirty="0">
                <a:solidFill>
                  <a:schemeClr val="tx1"/>
                </a:solidFill>
              </a:rPr>
              <a:t>vychádza blesk od východu a ukazuje sa až na západ, tak bude aj príchod Syna človeka</a:t>
            </a:r>
            <a:r>
              <a:rPr lang="sk-SK" sz="5400" dirty="0" smtClean="0">
                <a:solidFill>
                  <a:schemeClr val="tx1"/>
                </a:solidFill>
              </a:rPr>
              <a:t>.“</a:t>
            </a:r>
            <a:r>
              <a:rPr lang="sk-SK" sz="5400" dirty="0">
                <a:solidFill>
                  <a:schemeClr val="tx1"/>
                </a:solidFill>
              </a:rPr>
              <a:t> </a:t>
            </a:r>
            <a:endParaRPr sz="13800" dirty="0">
              <a:solidFill>
                <a:schemeClr val="tx1"/>
              </a:solidFill>
            </a:endParaRPr>
          </a:p>
        </p:txBody>
      </p:sp>
      <p:sp>
        <p:nvSpPr>
          <p:cNvPr id="166" name="Shape 166"/>
          <p:cNvSpPr/>
          <p:nvPr/>
        </p:nvSpPr>
        <p:spPr>
          <a:xfrm>
            <a:off x="6601817" y="11232321"/>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Mat</a:t>
            </a:r>
            <a:r>
              <a:rPr lang="sk-SK" sz="3200" cap="all" spc="512" dirty="0" err="1" smtClean="0">
                <a:solidFill>
                  <a:srgbClr val="FFFFFF"/>
                </a:solidFill>
              </a:rPr>
              <a:t>úš</a:t>
            </a:r>
            <a:r>
              <a:rPr sz="3200" cap="all" spc="512" dirty="0" smtClean="0">
                <a:solidFill>
                  <a:srgbClr val="FFFFFF"/>
                </a:solidFill>
              </a:rPr>
              <a:t> </a:t>
            </a:r>
            <a:r>
              <a:rPr sz="3200" cap="all" spc="512" dirty="0">
                <a:solidFill>
                  <a:srgbClr val="FFFFFF"/>
                </a:solidFill>
              </a:rPr>
              <a:t>24: 26-30</a:t>
            </a:r>
          </a:p>
        </p:txBody>
      </p:sp>
    </p:spTree>
  </p:cSld>
  <p:clrMapOvr>
    <a:masterClrMapping/>
  </p:clrMapOvr>
  <p:transition spd="slow">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 name="wallpapers-for-gt-earth-from-space-wallpaper-real-earth-from-space-hd-wallpaper-iphone-free-download-android-desktop-3d-nasa-moving-animated.jpg"/>
          <p:cNvPicPr/>
          <p:nvPr/>
        </p:nvPicPr>
        <p:blipFill>
          <a:blip r:embed="rId2" cstate="screen">
            <a:extLst>
              <a:ext uri="{28A0092B-C50C-407E-A947-70E740481C1C}">
                <a14:useLocalDpi xmlns:a14="http://schemas.microsoft.com/office/drawing/2010/main"/>
              </a:ext>
            </a:extLst>
          </a:blip>
          <a:srcRect/>
          <a:stretch>
            <a:fillRect/>
          </a:stretch>
        </p:blipFill>
        <p:spPr>
          <a:xfrm>
            <a:off x="-59532" y="-158750"/>
            <a:ext cx="24502980" cy="14109724"/>
          </a:xfrm>
          <a:prstGeom prst="rect">
            <a:avLst/>
          </a:prstGeom>
          <a:ln w="12700">
            <a:miter lim="400000"/>
          </a:ln>
        </p:spPr>
      </p:pic>
      <p:sp>
        <p:nvSpPr>
          <p:cNvPr id="169" name="Shape 169"/>
          <p:cNvSpPr/>
          <p:nvPr/>
        </p:nvSpPr>
        <p:spPr>
          <a:xfrm>
            <a:off x="-83178" y="-165434"/>
            <a:ext cx="24711986" cy="14046868"/>
          </a:xfrm>
          <a:prstGeom prst="rect">
            <a:avLst/>
          </a:prstGeom>
          <a:solidFill>
            <a:srgbClr val="000000">
              <a:alpha val="54362"/>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170" name="Shape 170"/>
          <p:cNvSpPr>
            <a:spLocks noGrp="1"/>
          </p:cNvSpPr>
          <p:nvPr>
            <p:ph type="title"/>
          </p:nvPr>
        </p:nvSpPr>
        <p:spPr>
          <a:xfrm>
            <a:off x="8367826" y="2001633"/>
            <a:ext cx="7648348" cy="2006601"/>
          </a:xfrm>
          <a:prstGeom prst="rect">
            <a:avLst/>
          </a:prstGeom>
        </p:spPr>
        <p:txBody>
          <a:bodyPr/>
          <a:lstStyle>
            <a:lvl1pPr algn="ct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71" name="Shape 171"/>
          <p:cNvSpPr>
            <a:spLocks noGrp="1"/>
          </p:cNvSpPr>
          <p:nvPr>
            <p:ph type="body" idx="1"/>
          </p:nvPr>
        </p:nvSpPr>
        <p:spPr>
          <a:xfrm>
            <a:off x="6371399" y="3564227"/>
            <a:ext cx="11641201" cy="2243809"/>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Do ktorej časti sveta sa Ježiš vráti?</a:t>
            </a:r>
            <a:endParaRPr sz="5000" dirty="0">
              <a:solidFill>
                <a:srgbClr val="FFFFFF"/>
              </a:solidFill>
            </a:endParaRPr>
          </a:p>
        </p:txBody>
      </p:sp>
      <p:sp>
        <p:nvSpPr>
          <p:cNvPr id="172" name="Shape 172"/>
          <p:cNvSpPr/>
          <p:nvPr/>
        </p:nvSpPr>
        <p:spPr>
          <a:xfrm>
            <a:off x="5800164" y="5540775"/>
            <a:ext cx="12783587"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 </a:t>
            </a:r>
            <a:r>
              <a:rPr lang="sk-SK" sz="5400" dirty="0">
                <a:solidFill>
                  <a:schemeClr val="tx1"/>
                </a:solidFill>
              </a:rPr>
              <a:t>vtedy sa ukáže znamenie Syna človeka na nebi, a vtedy budú plakať všetky pokolenia zeme a uvidia Syna človeka, prichádzajúceho na nebeských oblakoch s mocou a </a:t>
            </a:r>
            <a:r>
              <a:rPr lang="sk-SK" sz="5400" dirty="0" smtClean="0">
                <a:solidFill>
                  <a:schemeClr val="tx1"/>
                </a:solidFill>
              </a:rPr>
              <a:t>veľkou slávou.“</a:t>
            </a:r>
            <a:endParaRPr sz="13800" dirty="0">
              <a:solidFill>
                <a:schemeClr val="tx1"/>
              </a:solidFill>
            </a:endParaRPr>
          </a:p>
        </p:txBody>
      </p:sp>
      <p:sp>
        <p:nvSpPr>
          <p:cNvPr id="173" name="Shape 173"/>
          <p:cNvSpPr/>
          <p:nvPr/>
        </p:nvSpPr>
        <p:spPr>
          <a:xfrm>
            <a:off x="6601817" y="11232321"/>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Mat</a:t>
            </a:r>
            <a:r>
              <a:rPr lang="sk-SK" sz="3200" cap="all" spc="512" dirty="0" err="1" smtClean="0">
                <a:solidFill>
                  <a:srgbClr val="FFFFFF"/>
                </a:solidFill>
              </a:rPr>
              <a:t>úš</a:t>
            </a:r>
            <a:r>
              <a:rPr sz="3200" cap="all" spc="512" dirty="0" smtClean="0">
                <a:solidFill>
                  <a:srgbClr val="FFFFFF"/>
                </a:solidFill>
              </a:rPr>
              <a:t> </a:t>
            </a:r>
            <a:r>
              <a:rPr sz="3200" cap="all" spc="512" dirty="0">
                <a:solidFill>
                  <a:srgbClr val="FFFFFF"/>
                </a:solidFill>
              </a:rPr>
              <a:t>24: 26-30</a:t>
            </a:r>
          </a:p>
        </p:txBody>
      </p:sp>
    </p:spTree>
  </p:cSld>
  <p:clrMapOvr>
    <a:masterClrMapping/>
  </p:clrMapOvr>
  <p:transition spd="slow">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 name="wallpapers-for-gt-earth-from-space-wallpaper-real-earth-from-space-hd-wallpaper-iphone-free-download-android-desktop-3d-nasa-moving-animated.jpg"/>
          <p:cNvPicPr/>
          <p:nvPr/>
        </p:nvPicPr>
        <p:blipFill>
          <a:blip r:embed="rId2" cstate="screen">
            <a:extLst>
              <a:ext uri="{28A0092B-C50C-407E-A947-70E740481C1C}">
                <a14:useLocalDpi xmlns:a14="http://schemas.microsoft.com/office/drawing/2010/main"/>
              </a:ext>
            </a:extLst>
          </a:blip>
          <a:srcRect/>
          <a:stretch>
            <a:fillRect/>
          </a:stretch>
        </p:blipFill>
        <p:spPr>
          <a:xfrm>
            <a:off x="-59532" y="-131041"/>
            <a:ext cx="24502980" cy="14109724"/>
          </a:xfrm>
          <a:prstGeom prst="rect">
            <a:avLst/>
          </a:prstGeom>
          <a:ln w="12700">
            <a:miter lim="400000"/>
          </a:ln>
        </p:spPr>
      </p:pic>
      <p:sp>
        <p:nvSpPr>
          <p:cNvPr id="176" name="Shape 176"/>
          <p:cNvSpPr>
            <a:spLocks noGrp="1"/>
          </p:cNvSpPr>
          <p:nvPr>
            <p:ph type="title"/>
          </p:nvPr>
        </p:nvSpPr>
        <p:spPr>
          <a:xfrm>
            <a:off x="8367826" y="3668038"/>
            <a:ext cx="7648348" cy="2006601"/>
          </a:xfrm>
          <a:prstGeom prst="rect">
            <a:avLst/>
          </a:prstGeom>
        </p:spPr>
        <p:txBody>
          <a:bodyPr>
            <a:normAutofit fontScale="90000"/>
          </a:bodyPr>
          <a:lstStyle/>
          <a:p>
            <a:pPr lvl="0" algn="ctr">
              <a:defRPr sz="1800" cap="none" spc="0">
                <a:solidFill>
                  <a:srgbClr val="000000"/>
                </a:solidFill>
              </a:defRPr>
            </a:pPr>
            <a:r>
              <a:rPr lang="sk-SK" sz="6200" cap="all" spc="992" dirty="0" smtClean="0">
                <a:solidFill>
                  <a:srgbClr val="FFFFFF"/>
                </a:solidFill>
              </a:rPr>
              <a:t>Ježišov </a:t>
            </a:r>
            <a:r>
              <a:rPr lang="sk-SK" sz="6200" cap="all" spc="992" dirty="0" err="1" smtClean="0">
                <a:solidFill>
                  <a:srgbClr val="FFFFFF"/>
                </a:solidFill>
              </a:rPr>
              <a:t>nÁvrat</a:t>
            </a:r>
            <a:r>
              <a:rPr lang="sk-SK" sz="6200" cap="all" spc="992" dirty="0" smtClean="0">
                <a:solidFill>
                  <a:srgbClr val="FFFFFF"/>
                </a:solidFill>
              </a:rPr>
              <a:t> BUDE</a:t>
            </a:r>
            <a:br>
              <a:rPr lang="sk-SK" sz="6200" cap="all" spc="992" dirty="0" smtClean="0">
                <a:solidFill>
                  <a:srgbClr val="FFFFFF"/>
                </a:solidFill>
              </a:rPr>
            </a:br>
            <a:r>
              <a:rPr sz="6200" b="1" cap="all" spc="992" dirty="0" err="1" smtClean="0">
                <a:solidFill>
                  <a:srgbClr val="FFFFFF"/>
                </a:solidFill>
                <a:latin typeface="Helvetica"/>
                <a:ea typeface="Helvetica"/>
                <a:cs typeface="Helvetica"/>
                <a:sym typeface="Helvetica"/>
              </a:rPr>
              <a:t>glo</a:t>
            </a:r>
            <a:r>
              <a:rPr lang="sk-SK" sz="6200" b="1" cap="all" spc="992" dirty="0" err="1" smtClean="0">
                <a:solidFill>
                  <a:srgbClr val="FFFFFF"/>
                </a:solidFill>
                <a:latin typeface="Helvetica"/>
                <a:ea typeface="Helvetica"/>
                <a:cs typeface="Helvetica"/>
                <a:sym typeface="Helvetica"/>
              </a:rPr>
              <a:t>bálny</a:t>
            </a:r>
            <a:endParaRPr sz="6200" b="1" cap="all" spc="992" dirty="0">
              <a:solidFill>
                <a:srgbClr val="FFFFFF"/>
              </a:solidFill>
              <a:latin typeface="Helvetica"/>
              <a:ea typeface="Helvetica"/>
              <a:cs typeface="Helvetica"/>
              <a:sym typeface="Helvetica"/>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176"/>
                                        </p:tgtEl>
                                        <p:attrNameLst>
                                          <p:attrName>style.visibility</p:attrName>
                                        </p:attrNameLst>
                                      </p:cBhvr>
                                      <p:to>
                                        <p:strVal val="visible"/>
                                      </p:to>
                                    </p:set>
                                    <p:anim calcmode="lin" valueType="num">
                                      <p:cBhvr>
                                        <p:cTn id="7" dur="1500" fill="hold"/>
                                        <p:tgtEl>
                                          <p:spTgt spid="176"/>
                                        </p:tgtEl>
                                        <p:attrNameLst>
                                          <p:attrName>ppt_w</p:attrName>
                                        </p:attrNameLst>
                                      </p:cBhvr>
                                      <p:tavLst>
                                        <p:tav tm="0">
                                          <p:val>
                                            <p:fltVal val="0"/>
                                          </p:val>
                                        </p:tav>
                                        <p:tav tm="100000">
                                          <p:val>
                                            <p:strVal val="#ppt_w"/>
                                          </p:val>
                                        </p:tav>
                                      </p:tavLst>
                                    </p:anim>
                                    <p:anim calcmode="lin" valueType="num">
                                      <p:cBhvr>
                                        <p:cTn id="8" dur="1500" fill="hold"/>
                                        <p:tgtEl>
                                          <p:spTgt spid="1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1" animBg="1" advAuto="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Shape 179"/>
          <p:cNvSpPr/>
          <p:nvPr/>
        </p:nvSpPr>
        <p:spPr>
          <a:xfrm>
            <a:off x="12344045" y="5232400"/>
            <a:ext cx="10947735" cy="547514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„Hľa</a:t>
            </a:r>
            <a:r>
              <a:rPr lang="sk-SK" sz="5400" dirty="0">
                <a:solidFill>
                  <a:schemeClr val="tx1"/>
                </a:solidFill>
              </a:rPr>
              <a:t>, prichádza s oblakmi, a uvidí ho každé </a:t>
            </a:r>
            <a:r>
              <a:rPr lang="sk-SK" sz="5400" dirty="0" smtClean="0">
                <a:solidFill>
                  <a:schemeClr val="tx1"/>
                </a:solidFill>
              </a:rPr>
              <a:t>oko.“</a:t>
            </a:r>
            <a:endParaRPr sz="13800" dirty="0">
              <a:solidFill>
                <a:schemeClr val="tx1"/>
              </a:solidFill>
            </a:endParaRPr>
          </a:p>
        </p:txBody>
      </p:sp>
      <p:sp>
        <p:nvSpPr>
          <p:cNvPr id="180" name="Shape 180"/>
          <p:cNvSpPr/>
          <p:nvPr/>
        </p:nvSpPr>
        <p:spPr>
          <a:xfrm>
            <a:off x="11997312" y="9860700"/>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lang="sk-SK" sz="3200" cap="all" spc="512" dirty="0" smtClean="0">
                <a:solidFill>
                  <a:srgbClr val="FFFFFF"/>
                </a:solidFill>
              </a:rPr>
              <a:t>zjavenie </a:t>
            </a:r>
            <a:r>
              <a:rPr lang="sk-SK" sz="3200" cap="all" spc="512" dirty="0" err="1" smtClean="0">
                <a:solidFill>
                  <a:srgbClr val="FFFFFF"/>
                </a:solidFill>
              </a:rPr>
              <a:t>jána</a:t>
            </a:r>
            <a:r>
              <a:rPr sz="3200" cap="all" spc="512" dirty="0" smtClean="0">
                <a:solidFill>
                  <a:srgbClr val="FFFFFF"/>
                </a:solidFill>
              </a:rPr>
              <a:t> </a:t>
            </a:r>
            <a:r>
              <a:rPr sz="3200" cap="all" spc="512" dirty="0">
                <a:solidFill>
                  <a:srgbClr val="FFFFFF"/>
                </a:solidFill>
              </a:rPr>
              <a:t>1:7</a:t>
            </a:r>
          </a:p>
        </p:txBody>
      </p:sp>
      <p:sp>
        <p:nvSpPr>
          <p:cNvPr id="181" name="Shape 181"/>
          <p:cNvSpPr>
            <a:spLocks noGrp="1"/>
          </p:cNvSpPr>
          <p:nvPr>
            <p:ph type="title"/>
          </p:nvPr>
        </p:nvSpPr>
        <p:spPr>
          <a:xfrm>
            <a:off x="12060386" y="1108147"/>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82" name="Shape 182"/>
          <p:cNvSpPr>
            <a:spLocks noGrp="1"/>
          </p:cNvSpPr>
          <p:nvPr>
            <p:ph type="body" idx="1"/>
          </p:nvPr>
        </p:nvSpPr>
        <p:spPr>
          <a:xfrm>
            <a:off x="11997312" y="2670057"/>
            <a:ext cx="11782344" cy="2893162"/>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Koľko ľudí uvidí Ježiša prichádzať z oblohy?</a:t>
            </a:r>
            <a:endParaRPr sz="5000" dirty="0">
              <a:solidFill>
                <a:srgbClr val="FFFFFF"/>
              </a:solidFill>
            </a:endParaRPr>
          </a:p>
        </p:txBody>
      </p:sp>
      <p:pic>
        <p:nvPicPr>
          <p:cNvPr id="60419" name="Picture 3"/>
          <p:cNvPicPr>
            <a:picLocks noChangeAspect="1" noChangeArrowheads="1"/>
          </p:cNvPicPr>
          <p:nvPr/>
        </p:nvPicPr>
        <p:blipFill>
          <a:blip r:embed="rId2"/>
          <a:srcRect/>
          <a:stretch>
            <a:fillRect/>
          </a:stretch>
        </p:blipFill>
        <p:spPr bwMode="auto">
          <a:xfrm>
            <a:off x="0" y="612656"/>
            <a:ext cx="11358592" cy="12239744"/>
          </a:xfrm>
          <a:prstGeom prst="rect">
            <a:avLst/>
          </a:prstGeom>
          <a:noFill/>
          <a:ln w="9525">
            <a:noFill/>
            <a:miter lim="800000"/>
            <a:headEnd/>
            <a:tailEnd/>
          </a:ln>
          <a:effectLst/>
        </p:spPr>
      </p:pic>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79"/>
                                        </p:tgtEl>
                                        <p:attrNameLst>
                                          <p:attrName>style.visibility</p:attrName>
                                        </p:attrNameLst>
                                      </p:cBhvr>
                                      <p:to>
                                        <p:strVal val="visible"/>
                                      </p:to>
                                    </p:set>
                                    <p:animEffect transition="in" filter="dissolve">
                                      <p:cBhvr>
                                        <p:cTn id="7" dur="1000"/>
                                        <p:tgtEl>
                                          <p:spTgt spid="179"/>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80"/>
                                        </p:tgtEl>
                                        <p:attrNameLst>
                                          <p:attrName>style.visibility</p:attrName>
                                        </p:attrNameLst>
                                      </p:cBhvr>
                                      <p:to>
                                        <p:strVal val="visible"/>
                                      </p:to>
                                    </p:set>
                                    <p:animEffect transition="in" filter="dissolve">
                                      <p:cBhvr>
                                        <p:cTn id="11" dur="10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1" animBg="1" advAuto="0"/>
      <p:bldP spid="180" grpId="2" animBg="1" advAuto="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Shape 184"/>
          <p:cNvSpPr>
            <a:spLocks noGrp="1"/>
          </p:cNvSpPr>
          <p:nvPr>
            <p:ph type="title"/>
          </p:nvPr>
        </p:nvSpPr>
        <p:spPr>
          <a:xfrm>
            <a:off x="12060386" y="1108147"/>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endParaRPr sz="6200" cap="all" spc="992" dirty="0">
              <a:solidFill>
                <a:srgbClr val="FFFFFF"/>
              </a:solidFill>
            </a:endParaRPr>
          </a:p>
        </p:txBody>
      </p:sp>
      <p:sp>
        <p:nvSpPr>
          <p:cNvPr id="185" name="Shape 185"/>
          <p:cNvSpPr>
            <a:spLocks noGrp="1"/>
          </p:cNvSpPr>
          <p:nvPr>
            <p:ph type="body" idx="1"/>
          </p:nvPr>
        </p:nvSpPr>
        <p:spPr>
          <a:xfrm>
            <a:off x="11997312" y="2670057"/>
            <a:ext cx="11782344" cy="2893162"/>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Koľko ľudí uvidí prichádzať Ježiša z oblohy?</a:t>
            </a:r>
            <a:endParaRPr sz="5000" dirty="0">
              <a:solidFill>
                <a:srgbClr val="FFFFFF"/>
              </a:solidFill>
            </a:endParaRPr>
          </a:p>
        </p:txBody>
      </p:sp>
      <p:sp>
        <p:nvSpPr>
          <p:cNvPr id="186" name="Shape 186"/>
          <p:cNvSpPr/>
          <p:nvPr/>
        </p:nvSpPr>
        <p:spPr>
          <a:xfrm>
            <a:off x="13692195" y="7641078"/>
            <a:ext cx="7648348" cy="20066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fontScale="85000" lnSpcReduction="10000"/>
          </a:bodyPr>
          <a:lstStyle/>
          <a:p>
            <a:pPr lvl="0">
              <a:defRPr sz="1800">
                <a:solidFill>
                  <a:srgbClr val="000000"/>
                </a:solidFill>
              </a:defRPr>
            </a:pPr>
            <a:r>
              <a:rPr sz="6200" cap="all" spc="992" dirty="0" smtClean="0">
                <a:solidFill>
                  <a:srgbClr val="FFFFFF"/>
                </a:solidFill>
                <a:latin typeface="+mn-lt"/>
                <a:ea typeface="+mn-ea"/>
                <a:cs typeface="+mn-cs"/>
                <a:sym typeface="Helvetica Light"/>
              </a:rPr>
              <a:t>Je</a:t>
            </a:r>
            <a:r>
              <a:rPr lang="sk-SK" sz="6200" cap="all" spc="992" dirty="0" err="1" smtClean="0">
                <a:solidFill>
                  <a:srgbClr val="FFFFFF"/>
                </a:solidFill>
                <a:latin typeface="+mn-lt"/>
                <a:ea typeface="+mn-ea"/>
                <a:cs typeface="+mn-cs"/>
                <a:sym typeface="Helvetica Light"/>
              </a:rPr>
              <a:t>žišov</a:t>
            </a:r>
            <a:r>
              <a:rPr lang="sk-SK" sz="6200" cap="all" spc="992" dirty="0" smtClean="0">
                <a:solidFill>
                  <a:srgbClr val="FFFFFF"/>
                </a:solidFill>
                <a:latin typeface="+mn-lt"/>
                <a:ea typeface="+mn-ea"/>
                <a:cs typeface="+mn-cs"/>
                <a:sym typeface="Helvetica Light"/>
              </a:rPr>
              <a:t> návrat bude </a:t>
            </a:r>
            <a:r>
              <a:rPr lang="sk-SK" sz="6200" b="1" cap="all" spc="992" dirty="0" smtClean="0">
                <a:solidFill>
                  <a:srgbClr val="FFFFFF"/>
                </a:solidFill>
                <a:latin typeface="+mn-lt"/>
                <a:ea typeface="+mn-ea"/>
                <a:cs typeface="+mn-cs"/>
                <a:sym typeface="Helvetica Light"/>
              </a:rPr>
              <a:t>viditeľný</a:t>
            </a:r>
            <a:endParaRPr sz="6200" b="1" cap="all" spc="992" dirty="0">
              <a:solidFill>
                <a:srgbClr val="FFFFFF"/>
              </a:solidFill>
              <a:latin typeface="Helvetica"/>
              <a:ea typeface="Helvetica"/>
              <a:cs typeface="Helvetica"/>
              <a:sym typeface="Helvetica"/>
            </a:endParaRPr>
          </a:p>
        </p:txBody>
      </p:sp>
      <p:pic>
        <p:nvPicPr>
          <p:cNvPr id="9" name="Picture 3"/>
          <p:cNvPicPr>
            <a:picLocks noChangeAspect="1" noChangeArrowheads="1"/>
          </p:cNvPicPr>
          <p:nvPr/>
        </p:nvPicPr>
        <p:blipFill>
          <a:blip r:embed="rId2"/>
          <a:srcRect/>
          <a:stretch>
            <a:fillRect/>
          </a:stretch>
        </p:blipFill>
        <p:spPr bwMode="auto">
          <a:xfrm>
            <a:off x="0" y="612656"/>
            <a:ext cx="11358592" cy="12239744"/>
          </a:xfrm>
          <a:prstGeom prst="rect">
            <a:avLst/>
          </a:prstGeom>
          <a:noFill/>
          <a:ln w="9525">
            <a:noFill/>
            <a:miter lim="800000"/>
            <a:headEnd/>
            <a:tailEnd/>
          </a:ln>
          <a:effectLst/>
        </p:spPr>
      </p:pic>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186"/>
                                        </p:tgtEl>
                                        <p:attrNameLst>
                                          <p:attrName>style.visibility</p:attrName>
                                        </p:attrNameLst>
                                      </p:cBhvr>
                                      <p:to>
                                        <p:strVal val="visible"/>
                                      </p:to>
                                    </p:set>
                                    <p:anim calcmode="lin" valueType="num">
                                      <p:cBhvr>
                                        <p:cTn id="7" dur="1500" fill="hold"/>
                                        <p:tgtEl>
                                          <p:spTgt spid="186"/>
                                        </p:tgtEl>
                                        <p:attrNameLst>
                                          <p:attrName>ppt_w</p:attrName>
                                        </p:attrNameLst>
                                      </p:cBhvr>
                                      <p:tavLst>
                                        <p:tav tm="0">
                                          <p:val>
                                            <p:fltVal val="0"/>
                                          </p:val>
                                        </p:tav>
                                        <p:tav tm="100000">
                                          <p:val>
                                            <p:strVal val="#ppt_w"/>
                                          </p:val>
                                        </p:tav>
                                      </p:tavLst>
                                    </p:anim>
                                    <p:anim calcmode="lin" valueType="num">
                                      <p:cBhvr>
                                        <p:cTn id="8" dur="1500" fill="hold"/>
                                        <p:tgtEl>
                                          <p:spTgt spid="18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 grpId="1" animBg="1" advAuto="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 name="GoodSalt-smcas0184.jpg"/>
          <p:cNvPicPr/>
          <p:nvPr/>
        </p:nvPicPr>
        <p:blipFill>
          <a:blip r:embed="rId2" cstate="screen">
            <a:extLst>
              <a:ext uri="{28A0092B-C50C-407E-A947-70E740481C1C}">
                <a14:useLocalDpi xmlns:a14="http://schemas.microsoft.com/office/drawing/2010/main"/>
              </a:ext>
            </a:extLst>
          </a:blip>
          <a:srcRect/>
          <a:stretch>
            <a:fillRect/>
          </a:stretch>
        </p:blipFill>
        <p:spPr>
          <a:xfrm>
            <a:off x="12728165" y="-56579"/>
            <a:ext cx="11952380" cy="14366379"/>
          </a:xfrm>
          <a:prstGeom prst="rect">
            <a:avLst/>
          </a:prstGeom>
          <a:ln w="12700">
            <a:miter lim="400000"/>
          </a:ln>
        </p:spPr>
      </p:pic>
      <p:sp>
        <p:nvSpPr>
          <p:cNvPr id="191" name="Shape 191"/>
          <p:cNvSpPr/>
          <p:nvPr/>
        </p:nvSpPr>
        <p:spPr>
          <a:xfrm>
            <a:off x="1207579" y="6870032"/>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lang="sk-SK" sz="5400" dirty="0" smtClean="0">
                <a:solidFill>
                  <a:schemeClr val="tx1"/>
                </a:solidFill>
              </a:rPr>
              <a:t>„A </a:t>
            </a:r>
            <a:r>
              <a:rPr lang="sk-SK" sz="5400" dirty="0">
                <a:solidFill>
                  <a:schemeClr val="tx1"/>
                </a:solidFill>
              </a:rPr>
              <a:t>keď </a:t>
            </a:r>
            <a:r>
              <a:rPr lang="sk-SK" sz="5400" dirty="0" smtClean="0">
                <a:solidFill>
                  <a:schemeClr val="tx1"/>
                </a:solidFill>
              </a:rPr>
              <a:t>príde </a:t>
            </a:r>
            <a:r>
              <a:rPr lang="sk-SK" sz="5400" dirty="0">
                <a:solidFill>
                  <a:schemeClr val="tx1"/>
                </a:solidFill>
              </a:rPr>
              <a:t>Syn človeka vo svojej sláve a </a:t>
            </a:r>
            <a:r>
              <a:rPr lang="sk-SK" sz="5400" b="1" i="1" dirty="0">
                <a:solidFill>
                  <a:schemeClr val="tx1"/>
                </a:solidFill>
              </a:rPr>
              <a:t>všetci</a:t>
            </a:r>
            <a:r>
              <a:rPr lang="sk-SK" sz="5400" dirty="0">
                <a:solidFill>
                  <a:schemeClr val="tx1"/>
                </a:solidFill>
              </a:rPr>
              <a:t> svätí anjeli s ním, vtedy sa posadí na tróne svojej </a:t>
            </a:r>
            <a:r>
              <a:rPr lang="sk-SK" sz="5400" dirty="0" smtClean="0">
                <a:solidFill>
                  <a:schemeClr val="tx1"/>
                </a:solidFill>
              </a:rPr>
              <a:t>slávy...“</a:t>
            </a:r>
            <a:endParaRPr sz="13800" dirty="0">
              <a:solidFill>
                <a:schemeClr val="tx1"/>
              </a:solidFill>
              <a:latin typeface="+mn-lt"/>
              <a:ea typeface="+mn-ea"/>
              <a:cs typeface="+mn-cs"/>
              <a:sym typeface="Helvetica Light"/>
            </a:endParaRPr>
          </a:p>
        </p:txBody>
      </p:sp>
      <p:sp>
        <p:nvSpPr>
          <p:cNvPr id="192" name="Shape 192"/>
          <p:cNvSpPr/>
          <p:nvPr/>
        </p:nvSpPr>
        <p:spPr>
          <a:xfrm>
            <a:off x="860846" y="12012180"/>
            <a:ext cx="11180367"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Matthew 25:31</a:t>
            </a:r>
          </a:p>
        </p:txBody>
      </p:sp>
      <p:sp>
        <p:nvSpPr>
          <p:cNvPr id="193" name="Shape 193"/>
          <p:cNvSpPr>
            <a:spLocks noGrp="1"/>
          </p:cNvSpPr>
          <p:nvPr>
            <p:ph type="title"/>
          </p:nvPr>
        </p:nvSpPr>
        <p:spPr>
          <a:xfrm>
            <a:off x="1127140" y="1486801"/>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94" name="Shape 194"/>
          <p:cNvSpPr>
            <a:spLocks noGrp="1"/>
          </p:cNvSpPr>
          <p:nvPr>
            <p:ph type="body" idx="1"/>
          </p:nvPr>
        </p:nvSpPr>
        <p:spPr>
          <a:xfrm>
            <a:off x="1064066" y="3048712"/>
            <a:ext cx="11782344" cy="2893161"/>
          </a:xfrm>
          <a:prstGeom prst="rect">
            <a:avLst/>
          </a:prstGeom>
        </p:spPr>
        <p:txBody>
          <a:bodyPr>
            <a:normAutofit/>
          </a:bodyPr>
          <a:lstStyle>
            <a:lvl1pPr marL="755952" indent="-755952">
              <a:defRPr sz="5000"/>
            </a:lvl1pPr>
          </a:lstStyle>
          <a:p>
            <a:pPr lvl="0">
              <a:defRPr sz="1800">
                <a:solidFill>
                  <a:srgbClr val="000000"/>
                </a:solidFill>
              </a:defRPr>
            </a:pPr>
            <a:r>
              <a:rPr lang="sk-SK" sz="5000" dirty="0" smtClean="0">
                <a:solidFill>
                  <a:srgbClr val="FFFFFF"/>
                </a:solidFill>
              </a:rPr>
              <a:t>Ako môže každý vidieť Ježišov návrat v tom istom momente?</a:t>
            </a:r>
            <a:endParaRPr sz="5000" dirty="0">
              <a:solidFill>
                <a:srgbClr val="FFFFFF"/>
              </a:solidFill>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91"/>
                                        </p:tgtEl>
                                        <p:attrNameLst>
                                          <p:attrName>style.visibility</p:attrName>
                                        </p:attrNameLst>
                                      </p:cBhvr>
                                      <p:to>
                                        <p:strVal val="visible"/>
                                      </p:to>
                                    </p:set>
                                    <p:animEffect transition="in" filter="dissolve">
                                      <p:cBhvr>
                                        <p:cTn id="7" dur="1000"/>
                                        <p:tgtEl>
                                          <p:spTgt spid="191"/>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92"/>
                                        </p:tgtEl>
                                        <p:attrNameLst>
                                          <p:attrName>style.visibility</p:attrName>
                                        </p:attrNameLst>
                                      </p:cBhvr>
                                      <p:to>
                                        <p:strVal val="visible"/>
                                      </p:to>
                                    </p:set>
                                    <p:animEffect transition="in" filter="dissolve">
                                      <p:cBhvr>
                                        <p:cTn id="11" dur="1000"/>
                                        <p:tgtEl>
                                          <p:spTgt spid="1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 grpId="1" animBg="1" advAuto="0"/>
      <p:bldP spid="192" grpId="2" animBg="1" advAuto="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 name="GoodSalt-smcas0184.jpg"/>
          <p:cNvPicPr/>
          <p:nvPr/>
        </p:nvPicPr>
        <p:blipFill>
          <a:blip r:embed="rId2" cstate="screen">
            <a:extLst>
              <a:ext uri="{28A0092B-C50C-407E-A947-70E740481C1C}">
                <a14:useLocalDpi xmlns:a14="http://schemas.microsoft.com/office/drawing/2010/main"/>
              </a:ext>
            </a:extLst>
          </a:blip>
          <a:srcRect/>
          <a:stretch>
            <a:fillRect/>
          </a:stretch>
        </p:blipFill>
        <p:spPr>
          <a:xfrm>
            <a:off x="12728165" y="-56579"/>
            <a:ext cx="11952380" cy="14366379"/>
          </a:xfrm>
          <a:prstGeom prst="rect">
            <a:avLst/>
          </a:prstGeom>
          <a:ln w="12700">
            <a:miter lim="400000"/>
          </a:ln>
        </p:spPr>
      </p:pic>
      <p:sp>
        <p:nvSpPr>
          <p:cNvPr id="197" name="Shape 197"/>
          <p:cNvSpPr>
            <a:spLocks noGrp="1"/>
          </p:cNvSpPr>
          <p:nvPr>
            <p:ph type="title"/>
          </p:nvPr>
        </p:nvSpPr>
        <p:spPr>
          <a:xfrm>
            <a:off x="1127140" y="1486801"/>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198" name="Shape 198"/>
          <p:cNvSpPr>
            <a:spLocks noGrp="1"/>
          </p:cNvSpPr>
          <p:nvPr>
            <p:ph type="body" idx="1"/>
          </p:nvPr>
        </p:nvSpPr>
        <p:spPr>
          <a:xfrm>
            <a:off x="1064066" y="3048712"/>
            <a:ext cx="11782344" cy="2893161"/>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Ako môže každý vidieť Ježišov návrat v tom istom momente?</a:t>
            </a:r>
            <a:endParaRPr sz="5000" dirty="0">
              <a:solidFill>
                <a:srgbClr val="FFFFFF"/>
              </a:solidFill>
            </a:endParaRPr>
          </a:p>
        </p:txBody>
      </p:sp>
      <p:sp>
        <p:nvSpPr>
          <p:cNvPr id="199" name="Shape 199"/>
          <p:cNvSpPr/>
          <p:nvPr/>
        </p:nvSpPr>
        <p:spPr>
          <a:xfrm>
            <a:off x="773239" y="8951762"/>
            <a:ext cx="11782344" cy="20066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lvl="0">
              <a:defRPr sz="1800">
                <a:solidFill>
                  <a:srgbClr val="000000"/>
                </a:solidFill>
              </a:defRPr>
            </a:pPr>
            <a:r>
              <a:rPr sz="6200" cap="all" spc="992" dirty="0" smtClean="0">
                <a:solidFill>
                  <a:srgbClr val="FFFFFF"/>
                </a:solidFill>
                <a:latin typeface="+mn-lt"/>
                <a:ea typeface="+mn-ea"/>
                <a:cs typeface="+mn-cs"/>
                <a:sym typeface="Helvetica Light"/>
              </a:rPr>
              <a:t>Je</a:t>
            </a:r>
            <a:r>
              <a:rPr lang="sk-SK" sz="6200" cap="all" spc="992" dirty="0" err="1" smtClean="0">
                <a:solidFill>
                  <a:srgbClr val="FFFFFF"/>
                </a:solidFill>
                <a:latin typeface="+mn-lt"/>
                <a:ea typeface="+mn-ea"/>
                <a:cs typeface="+mn-cs"/>
                <a:sym typeface="Helvetica Light"/>
              </a:rPr>
              <a:t>žiš</a:t>
            </a:r>
            <a:r>
              <a:rPr lang="sk-SK" sz="6200" cap="all" spc="992" dirty="0" smtClean="0">
                <a:solidFill>
                  <a:srgbClr val="FFFFFF"/>
                </a:solidFill>
                <a:latin typeface="+mn-lt"/>
                <a:ea typeface="+mn-ea"/>
                <a:cs typeface="+mn-cs"/>
                <a:sym typeface="Helvetica Light"/>
              </a:rPr>
              <a:t> príde so </a:t>
            </a:r>
            <a:r>
              <a:rPr lang="sk-SK" sz="6200" b="1" cap="all" spc="992" dirty="0" smtClean="0">
                <a:solidFill>
                  <a:srgbClr val="FFFFFF"/>
                </a:solidFill>
                <a:latin typeface="+mn-lt"/>
                <a:ea typeface="+mn-ea"/>
                <a:cs typeface="+mn-cs"/>
                <a:sym typeface="Helvetica Light"/>
              </a:rPr>
              <a:t>všetkými anjelmi</a:t>
            </a:r>
            <a:endParaRPr sz="6200" b="1" cap="all" spc="992" dirty="0">
              <a:solidFill>
                <a:srgbClr val="FFFFFF"/>
              </a:solidFill>
              <a:latin typeface="Helvetica"/>
              <a:ea typeface="Helvetica"/>
              <a:cs typeface="Helvetica"/>
              <a:sym typeface="Helvetica"/>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199"/>
                                        </p:tgtEl>
                                        <p:attrNameLst>
                                          <p:attrName>style.visibility</p:attrName>
                                        </p:attrNameLst>
                                      </p:cBhvr>
                                      <p:to>
                                        <p:strVal val="visible"/>
                                      </p:to>
                                    </p:set>
                                    <p:anim calcmode="lin" valueType="num">
                                      <p:cBhvr>
                                        <p:cTn id="7" dur="1500" fill="hold"/>
                                        <p:tgtEl>
                                          <p:spTgt spid="199"/>
                                        </p:tgtEl>
                                        <p:attrNameLst>
                                          <p:attrName>ppt_w</p:attrName>
                                        </p:attrNameLst>
                                      </p:cBhvr>
                                      <p:tavLst>
                                        <p:tav tm="0">
                                          <p:val>
                                            <p:fltVal val="0"/>
                                          </p:val>
                                        </p:tav>
                                        <p:tav tm="100000">
                                          <p:val>
                                            <p:strVal val="#ppt_w"/>
                                          </p:val>
                                        </p:tav>
                                      </p:tavLst>
                                    </p:anim>
                                    <p:anim calcmode="lin" valueType="num">
                                      <p:cBhvr>
                                        <p:cTn id="8" dur="1500" fill="hold"/>
                                        <p:tgtEl>
                                          <p:spTgt spid="19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 grpId="1" animBg="1" advAuto="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GoodSalt-smcas0184.jpg"/>
          <p:cNvPicPr/>
          <p:nvPr/>
        </p:nvPicPr>
        <p:blipFill>
          <a:blip r:embed="rId2" cstate="screen">
            <a:extLst>
              <a:ext uri="{28A0092B-C50C-407E-A947-70E740481C1C}">
                <a14:useLocalDpi xmlns:a14="http://schemas.microsoft.com/office/drawing/2010/main"/>
              </a:ext>
            </a:extLst>
          </a:blip>
          <a:srcRect/>
          <a:stretch>
            <a:fillRect/>
          </a:stretch>
        </p:blipFill>
        <p:spPr>
          <a:xfrm>
            <a:off x="12728165" y="-56579"/>
            <a:ext cx="11952380" cy="14366379"/>
          </a:xfrm>
          <a:prstGeom prst="rect">
            <a:avLst/>
          </a:prstGeom>
          <a:ln w="12700">
            <a:miter lim="400000"/>
          </a:ln>
        </p:spPr>
      </p:pic>
      <p:sp>
        <p:nvSpPr>
          <p:cNvPr id="202" name="Shape 202"/>
          <p:cNvSpPr/>
          <p:nvPr/>
        </p:nvSpPr>
        <p:spPr>
          <a:xfrm>
            <a:off x="1207579" y="6870032"/>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lang="sk-SK" sz="5400" dirty="0" smtClean="0">
                <a:solidFill>
                  <a:schemeClr val="tx1"/>
                </a:solidFill>
              </a:rPr>
              <a:t>„A </a:t>
            </a:r>
            <a:r>
              <a:rPr lang="sk-SK" sz="5400" dirty="0">
                <a:solidFill>
                  <a:schemeClr val="tx1"/>
                </a:solidFill>
              </a:rPr>
              <a:t>pošle svojich anjelov s trúbou veľkého zvuku, a </a:t>
            </a:r>
            <a:r>
              <a:rPr lang="sk-SK" sz="5400" b="1" i="1" dirty="0">
                <a:solidFill>
                  <a:schemeClr val="tx1"/>
                </a:solidFill>
              </a:rPr>
              <a:t>z</a:t>
            </a:r>
            <a:r>
              <a:rPr lang="sk-SK" sz="5400" b="1" i="1" dirty="0" smtClean="0">
                <a:solidFill>
                  <a:schemeClr val="tx1"/>
                </a:solidFill>
              </a:rPr>
              <a:t>hromaždia</a:t>
            </a:r>
            <a:r>
              <a:rPr lang="sk-SK" sz="5400" dirty="0" smtClean="0">
                <a:solidFill>
                  <a:schemeClr val="tx1"/>
                </a:solidFill>
              </a:rPr>
              <a:t> </a:t>
            </a:r>
            <a:r>
              <a:rPr lang="sk-SK" sz="5400" dirty="0">
                <a:solidFill>
                  <a:schemeClr val="tx1"/>
                </a:solidFill>
              </a:rPr>
              <a:t>jeho vyvolených od štyroch vetrov, od jedných končín nebies až po ich druhé končiny</a:t>
            </a:r>
            <a:r>
              <a:rPr lang="sk-SK" sz="5400" dirty="0" smtClean="0">
                <a:solidFill>
                  <a:schemeClr val="tx1"/>
                </a:solidFill>
              </a:rPr>
              <a:t>.“</a:t>
            </a:r>
            <a:endParaRPr sz="13800" dirty="0">
              <a:solidFill>
                <a:schemeClr val="tx1"/>
              </a:solidFill>
              <a:latin typeface="+mn-lt"/>
              <a:ea typeface="+mn-ea"/>
              <a:cs typeface="+mn-cs"/>
              <a:sym typeface="Helvetica Light"/>
            </a:endParaRPr>
          </a:p>
        </p:txBody>
      </p:sp>
      <p:sp>
        <p:nvSpPr>
          <p:cNvPr id="203" name="Shape 203"/>
          <p:cNvSpPr/>
          <p:nvPr/>
        </p:nvSpPr>
        <p:spPr>
          <a:xfrm>
            <a:off x="860846" y="12058059"/>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Mat</a:t>
            </a:r>
            <a:r>
              <a:rPr lang="sk-SK" sz="3200" cap="all" spc="512" dirty="0" err="1" smtClean="0">
                <a:solidFill>
                  <a:srgbClr val="FFFFFF"/>
                </a:solidFill>
              </a:rPr>
              <a:t>úš</a:t>
            </a:r>
            <a:r>
              <a:rPr sz="3200" cap="all" spc="512" dirty="0" smtClean="0">
                <a:solidFill>
                  <a:srgbClr val="FFFFFF"/>
                </a:solidFill>
              </a:rPr>
              <a:t> </a:t>
            </a:r>
            <a:r>
              <a:rPr sz="3200" cap="all" spc="512" dirty="0">
                <a:solidFill>
                  <a:srgbClr val="FFFFFF"/>
                </a:solidFill>
              </a:rPr>
              <a:t>24:31</a:t>
            </a:r>
          </a:p>
        </p:txBody>
      </p:sp>
      <p:sp>
        <p:nvSpPr>
          <p:cNvPr id="204" name="Shape 204"/>
          <p:cNvSpPr>
            <a:spLocks noGrp="1"/>
          </p:cNvSpPr>
          <p:nvPr>
            <p:ph type="title"/>
          </p:nvPr>
        </p:nvSpPr>
        <p:spPr>
          <a:xfrm>
            <a:off x="1127140" y="1486801"/>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205" name="Shape 205"/>
          <p:cNvSpPr>
            <a:spLocks noGrp="1"/>
          </p:cNvSpPr>
          <p:nvPr>
            <p:ph type="body" idx="1"/>
          </p:nvPr>
        </p:nvSpPr>
        <p:spPr>
          <a:xfrm>
            <a:off x="1064066" y="3048712"/>
            <a:ext cx="11782344" cy="2893161"/>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Prečo sa s Ježišom vrátia všetci anjeli?</a:t>
            </a:r>
            <a:endParaRPr sz="5000" dirty="0">
              <a:solidFill>
                <a:srgbClr val="FFFFFF"/>
              </a:solidFill>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02"/>
                                        </p:tgtEl>
                                        <p:attrNameLst>
                                          <p:attrName>style.visibility</p:attrName>
                                        </p:attrNameLst>
                                      </p:cBhvr>
                                      <p:to>
                                        <p:strVal val="visible"/>
                                      </p:to>
                                    </p:set>
                                    <p:animEffect transition="in" filter="dissolve">
                                      <p:cBhvr>
                                        <p:cTn id="7" dur="1000"/>
                                        <p:tgtEl>
                                          <p:spTgt spid="202"/>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203"/>
                                        </p:tgtEl>
                                        <p:attrNameLst>
                                          <p:attrName>style.visibility</p:attrName>
                                        </p:attrNameLst>
                                      </p:cBhvr>
                                      <p:to>
                                        <p:strVal val="visible"/>
                                      </p:to>
                                    </p:set>
                                    <p:animEffect transition="in" filter="dissolve">
                                      <p:cBhvr>
                                        <p:cTn id="11" dur="10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 grpId="1" animBg="1" advAuto="0"/>
      <p:bldP spid="203" grpId="2" animBg="1" advAuto="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 name="GoodSalt-smcas0184.jpg"/>
          <p:cNvPicPr/>
          <p:nvPr/>
        </p:nvPicPr>
        <p:blipFill>
          <a:blip r:embed="rId2" cstate="screen">
            <a:extLst>
              <a:ext uri="{28A0092B-C50C-407E-A947-70E740481C1C}">
                <a14:useLocalDpi xmlns:a14="http://schemas.microsoft.com/office/drawing/2010/main"/>
              </a:ext>
            </a:extLst>
          </a:blip>
          <a:srcRect/>
          <a:stretch>
            <a:fillRect/>
          </a:stretch>
        </p:blipFill>
        <p:spPr>
          <a:xfrm>
            <a:off x="12728165" y="-56579"/>
            <a:ext cx="11952380" cy="14366379"/>
          </a:xfrm>
          <a:prstGeom prst="rect">
            <a:avLst/>
          </a:prstGeom>
          <a:ln w="12700">
            <a:miter lim="400000"/>
          </a:ln>
        </p:spPr>
      </p:pic>
      <p:sp>
        <p:nvSpPr>
          <p:cNvPr id="208" name="Shape 208"/>
          <p:cNvSpPr>
            <a:spLocks noGrp="1"/>
          </p:cNvSpPr>
          <p:nvPr>
            <p:ph type="title"/>
          </p:nvPr>
        </p:nvSpPr>
        <p:spPr>
          <a:xfrm>
            <a:off x="1127140" y="1486801"/>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209" name="Shape 209"/>
          <p:cNvSpPr>
            <a:spLocks noGrp="1"/>
          </p:cNvSpPr>
          <p:nvPr>
            <p:ph type="body" idx="1"/>
          </p:nvPr>
        </p:nvSpPr>
        <p:spPr>
          <a:xfrm>
            <a:off x="1064066" y="3048712"/>
            <a:ext cx="11782344" cy="2893161"/>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Prečo sa s Ježišom vrátia aj všetci anjeli?</a:t>
            </a:r>
            <a:endParaRPr sz="5000" dirty="0">
              <a:solidFill>
                <a:srgbClr val="FFFFFF"/>
              </a:solidFill>
            </a:endParaRPr>
          </a:p>
        </p:txBody>
      </p:sp>
      <p:sp>
        <p:nvSpPr>
          <p:cNvPr id="210" name="Shape 210"/>
          <p:cNvSpPr/>
          <p:nvPr/>
        </p:nvSpPr>
        <p:spPr>
          <a:xfrm>
            <a:off x="773239" y="8951762"/>
            <a:ext cx="11782344" cy="20066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lvl="0">
              <a:defRPr sz="1800">
                <a:solidFill>
                  <a:srgbClr val="000000"/>
                </a:solidFill>
              </a:defRPr>
            </a:pPr>
            <a:r>
              <a:rPr lang="sk-SK" sz="6200" cap="all" spc="992" dirty="0" smtClean="0">
                <a:solidFill>
                  <a:srgbClr val="FFFFFF"/>
                </a:solidFill>
                <a:latin typeface="+mn-lt"/>
                <a:ea typeface="+mn-ea"/>
                <a:cs typeface="+mn-cs"/>
                <a:sym typeface="Helvetica Light"/>
              </a:rPr>
              <a:t>Anjeli </a:t>
            </a:r>
            <a:r>
              <a:rPr lang="sk-SK" sz="6200" b="1" cap="all" spc="992" dirty="0" smtClean="0">
                <a:solidFill>
                  <a:srgbClr val="FFFFFF"/>
                </a:solidFill>
                <a:latin typeface="+mn-lt"/>
                <a:ea typeface="+mn-ea"/>
                <a:cs typeface="+mn-cs"/>
                <a:sym typeface="Helvetica Light"/>
              </a:rPr>
              <a:t>zhromaždia boží ľud</a:t>
            </a:r>
            <a:endParaRPr sz="6200" b="1" cap="all" spc="992" dirty="0">
              <a:solidFill>
                <a:srgbClr val="FFFFFF"/>
              </a:solidFill>
              <a:latin typeface="Helvetica"/>
              <a:ea typeface="Helvetica"/>
              <a:cs typeface="Helvetica"/>
              <a:sym typeface="Helvetica"/>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210"/>
                                        </p:tgtEl>
                                        <p:attrNameLst>
                                          <p:attrName>style.visibility</p:attrName>
                                        </p:attrNameLst>
                                      </p:cBhvr>
                                      <p:to>
                                        <p:strVal val="visible"/>
                                      </p:to>
                                    </p:set>
                                    <p:anim calcmode="lin" valueType="num">
                                      <p:cBhvr>
                                        <p:cTn id="7" dur="1500" fill="hold"/>
                                        <p:tgtEl>
                                          <p:spTgt spid="210"/>
                                        </p:tgtEl>
                                        <p:attrNameLst>
                                          <p:attrName>ppt_w</p:attrName>
                                        </p:attrNameLst>
                                      </p:cBhvr>
                                      <p:tavLst>
                                        <p:tav tm="0">
                                          <p:val>
                                            <p:fltVal val="0"/>
                                          </p:val>
                                        </p:tav>
                                        <p:tav tm="100000">
                                          <p:val>
                                            <p:strVal val="#ppt_w"/>
                                          </p:val>
                                        </p:tav>
                                      </p:tavLst>
                                    </p:anim>
                                    <p:anim calcmode="lin" valueType="num">
                                      <p:cBhvr>
                                        <p:cTn id="8" dur="1500" fill="hold"/>
                                        <p:tgtEl>
                                          <p:spTgt spid="2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 grpId="1" animBg="1" advAuto="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 name="GoodSalt-lwjas0242.jpg"/>
          <p:cNvPicPr/>
          <p:nvPr/>
        </p:nvPicPr>
        <p:blipFill>
          <a:blip r:embed="rId2" cstate="screen">
            <a:extLst>
              <a:ext uri="{28A0092B-C50C-407E-A947-70E740481C1C}">
                <a14:useLocalDpi xmlns:a14="http://schemas.microsoft.com/office/drawing/2010/main"/>
              </a:ext>
            </a:extLst>
          </a:blip>
          <a:srcRect/>
          <a:stretch>
            <a:fillRect/>
          </a:stretch>
        </p:blipFill>
        <p:spPr>
          <a:xfrm>
            <a:off x="-114716" y="-430269"/>
            <a:ext cx="11179508" cy="14903526"/>
          </a:xfrm>
          <a:prstGeom prst="rect">
            <a:avLst/>
          </a:prstGeom>
          <a:ln w="12700">
            <a:miter lim="400000"/>
          </a:ln>
        </p:spPr>
      </p:pic>
      <p:sp>
        <p:nvSpPr>
          <p:cNvPr id="213" name="Shape 213"/>
          <p:cNvSpPr>
            <a:spLocks noGrp="1"/>
          </p:cNvSpPr>
          <p:nvPr>
            <p:ph type="title"/>
          </p:nvPr>
        </p:nvSpPr>
        <p:spPr>
          <a:xfrm>
            <a:off x="12222962" y="1161649"/>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214" name="Shape 214"/>
          <p:cNvSpPr>
            <a:spLocks noGrp="1"/>
          </p:cNvSpPr>
          <p:nvPr>
            <p:ph type="body" idx="1"/>
          </p:nvPr>
        </p:nvSpPr>
        <p:spPr>
          <a:xfrm>
            <a:off x="12159888" y="2723560"/>
            <a:ext cx="11782344" cy="2893161"/>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Koho z Božieho ľudu zhromaždia anjeli?</a:t>
            </a:r>
            <a:endParaRPr sz="5000" dirty="0">
              <a:solidFill>
                <a:srgbClr val="FFFFFF"/>
              </a:solidFill>
            </a:endParaRPr>
          </a:p>
        </p:txBody>
      </p:sp>
      <p:sp>
        <p:nvSpPr>
          <p:cNvPr id="215" name="Shape 215"/>
          <p:cNvSpPr/>
          <p:nvPr/>
        </p:nvSpPr>
        <p:spPr>
          <a:xfrm>
            <a:off x="12303401" y="6544880"/>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„...potom </a:t>
            </a:r>
            <a:r>
              <a:rPr lang="sk-SK" sz="5400" dirty="0">
                <a:solidFill>
                  <a:schemeClr val="tx1"/>
                </a:solidFill>
              </a:rPr>
              <a:t>my živí ponechaní budeme razom s nimi </a:t>
            </a:r>
            <a:r>
              <a:rPr lang="sk-SK" sz="5400" dirty="0" err="1">
                <a:solidFill>
                  <a:schemeClr val="tx1"/>
                </a:solidFill>
              </a:rPr>
              <a:t>vychvátení</a:t>
            </a:r>
            <a:r>
              <a:rPr lang="sk-SK" sz="5400" dirty="0">
                <a:solidFill>
                  <a:schemeClr val="tx1"/>
                </a:solidFill>
              </a:rPr>
              <a:t> v oblakoch v ústrety Pánovi do povetria. A takto budeme vždycky s Pánom</a:t>
            </a:r>
            <a:r>
              <a:rPr lang="sk-SK" sz="5400" dirty="0" smtClean="0">
                <a:solidFill>
                  <a:schemeClr val="tx1"/>
                </a:solidFill>
              </a:rPr>
              <a:t>.“</a:t>
            </a:r>
            <a:endParaRPr sz="13800" dirty="0">
              <a:solidFill>
                <a:schemeClr val="tx1"/>
              </a:solidFill>
            </a:endParaRPr>
          </a:p>
        </p:txBody>
      </p:sp>
      <p:sp>
        <p:nvSpPr>
          <p:cNvPr id="216" name="Shape 216"/>
          <p:cNvSpPr/>
          <p:nvPr/>
        </p:nvSpPr>
        <p:spPr>
          <a:xfrm>
            <a:off x="11956668" y="11687028"/>
            <a:ext cx="11180368"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Thessalonians 4:17</a:t>
            </a: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15"/>
                                        </p:tgtEl>
                                        <p:attrNameLst>
                                          <p:attrName>style.visibility</p:attrName>
                                        </p:attrNameLst>
                                      </p:cBhvr>
                                      <p:to>
                                        <p:strVal val="visible"/>
                                      </p:to>
                                    </p:set>
                                    <p:animEffect transition="in" filter="dissolve">
                                      <p:cBhvr>
                                        <p:cTn id="7" dur="1000"/>
                                        <p:tgtEl>
                                          <p:spTgt spid="215"/>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216"/>
                                        </p:tgtEl>
                                        <p:attrNameLst>
                                          <p:attrName>style.visibility</p:attrName>
                                        </p:attrNameLst>
                                      </p:cBhvr>
                                      <p:to>
                                        <p:strVal val="visible"/>
                                      </p:to>
                                    </p:set>
                                    <p:animEffect transition="in" filter="dissolve">
                                      <p:cBhvr>
                                        <p:cTn id="11" dur="1000"/>
                                        <p:tgtEl>
                                          <p:spTgt spid="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 grpId="1" animBg="1" advAuto="0"/>
      <p:bldP spid="216" grpId="2" animBg="1" advAuto="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GoodSalt-lwjas0242.jpg"/>
          <p:cNvPicPr/>
          <p:nvPr/>
        </p:nvPicPr>
        <p:blipFill>
          <a:blip r:embed="rId2" cstate="screen">
            <a:extLst>
              <a:ext uri="{28A0092B-C50C-407E-A947-70E740481C1C}">
                <a14:useLocalDpi xmlns:a14="http://schemas.microsoft.com/office/drawing/2010/main"/>
              </a:ext>
            </a:extLst>
          </a:blip>
          <a:srcRect/>
          <a:stretch>
            <a:fillRect/>
          </a:stretch>
        </p:blipFill>
        <p:spPr>
          <a:xfrm>
            <a:off x="-114716" y="-430269"/>
            <a:ext cx="11179508" cy="14903526"/>
          </a:xfrm>
          <a:prstGeom prst="rect">
            <a:avLst/>
          </a:prstGeom>
          <a:ln w="12700">
            <a:miter lim="400000"/>
          </a:ln>
        </p:spPr>
      </p:pic>
      <p:sp>
        <p:nvSpPr>
          <p:cNvPr id="219" name="Shape 219"/>
          <p:cNvSpPr>
            <a:spLocks noGrp="1"/>
          </p:cNvSpPr>
          <p:nvPr>
            <p:ph type="title"/>
          </p:nvPr>
        </p:nvSpPr>
        <p:spPr>
          <a:xfrm>
            <a:off x="12222962" y="1161649"/>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220" name="Shape 220"/>
          <p:cNvSpPr>
            <a:spLocks noGrp="1"/>
          </p:cNvSpPr>
          <p:nvPr>
            <p:ph type="body" idx="1"/>
          </p:nvPr>
        </p:nvSpPr>
        <p:spPr>
          <a:xfrm>
            <a:off x="12159888" y="2723560"/>
            <a:ext cx="11782344" cy="2893161"/>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Príde Ježiš nebadane?</a:t>
            </a:r>
            <a:endParaRPr sz="5000" dirty="0">
              <a:solidFill>
                <a:srgbClr val="FFFFFF"/>
              </a:solidFill>
            </a:endParaRPr>
          </a:p>
        </p:txBody>
      </p:sp>
      <p:sp>
        <p:nvSpPr>
          <p:cNvPr id="221" name="Shape 221"/>
          <p:cNvSpPr/>
          <p:nvPr/>
        </p:nvSpPr>
        <p:spPr>
          <a:xfrm>
            <a:off x="12303401" y="6544880"/>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„Lebo </a:t>
            </a:r>
            <a:r>
              <a:rPr lang="sk-SK" sz="5400" dirty="0">
                <a:solidFill>
                  <a:schemeClr val="tx1"/>
                </a:solidFill>
              </a:rPr>
              <a:t>sám Pán s veliteľským povelom, s hlasom archanjela a s trúbou Božou z</a:t>
            </a:r>
            <a:r>
              <a:rPr lang="sk-SK" sz="5400" dirty="0" smtClean="0">
                <a:solidFill>
                  <a:schemeClr val="tx1"/>
                </a:solidFill>
              </a:rPr>
              <a:t>ostúpi z neba</a:t>
            </a:r>
            <a:r>
              <a:rPr lang="sk-SK" sz="5400" dirty="0">
                <a:solidFill>
                  <a:schemeClr val="tx1"/>
                </a:solidFill>
              </a:rPr>
              <a:t>, a mŕtvi v Kristu vstanú </a:t>
            </a:r>
            <a:r>
              <a:rPr lang="sk-SK" sz="5400" dirty="0" smtClean="0">
                <a:solidFill>
                  <a:schemeClr val="tx1"/>
                </a:solidFill>
              </a:rPr>
              <a:t>najprv.“</a:t>
            </a:r>
            <a:endParaRPr sz="13800" dirty="0">
              <a:solidFill>
                <a:schemeClr val="tx1"/>
              </a:solidFill>
            </a:endParaRPr>
          </a:p>
        </p:txBody>
      </p:sp>
      <p:sp>
        <p:nvSpPr>
          <p:cNvPr id="222" name="Shape 222"/>
          <p:cNvSpPr/>
          <p:nvPr/>
        </p:nvSpPr>
        <p:spPr>
          <a:xfrm>
            <a:off x="11956668" y="11732907"/>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1</a:t>
            </a:r>
            <a:r>
              <a:rPr lang="sk-SK" sz="3200" cap="all" spc="512" dirty="0" smtClean="0">
                <a:solidFill>
                  <a:srgbClr val="FFFFFF"/>
                </a:solidFill>
              </a:rPr>
              <a:t>.</a:t>
            </a:r>
            <a:r>
              <a:rPr sz="3200" cap="all" spc="512" dirty="0" smtClean="0">
                <a:solidFill>
                  <a:srgbClr val="FFFFFF"/>
                </a:solidFill>
              </a:rPr>
              <a:t> </a:t>
            </a:r>
            <a:r>
              <a:rPr sz="3200" cap="all" spc="512" dirty="0" err="1" smtClean="0">
                <a:solidFill>
                  <a:srgbClr val="FFFFFF"/>
                </a:solidFill>
              </a:rPr>
              <a:t>Tesaloni</a:t>
            </a:r>
            <a:r>
              <a:rPr lang="sk-SK" sz="3200" cap="all" spc="512" dirty="0" err="1" smtClean="0">
                <a:solidFill>
                  <a:srgbClr val="FFFFFF"/>
                </a:solidFill>
              </a:rPr>
              <a:t>čanom</a:t>
            </a:r>
            <a:r>
              <a:rPr sz="3200" cap="all" spc="512" dirty="0" smtClean="0">
                <a:solidFill>
                  <a:srgbClr val="FFFFFF"/>
                </a:solidFill>
              </a:rPr>
              <a:t> </a:t>
            </a:r>
            <a:r>
              <a:rPr sz="3200" cap="all" spc="512" dirty="0">
                <a:solidFill>
                  <a:srgbClr val="FFFFFF"/>
                </a:solidFill>
              </a:rPr>
              <a:t>4:16</a:t>
            </a: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21"/>
                                        </p:tgtEl>
                                        <p:attrNameLst>
                                          <p:attrName>style.visibility</p:attrName>
                                        </p:attrNameLst>
                                      </p:cBhvr>
                                      <p:to>
                                        <p:strVal val="visible"/>
                                      </p:to>
                                    </p:set>
                                    <p:animEffect transition="in" filter="dissolve">
                                      <p:cBhvr>
                                        <p:cTn id="7" dur="1000"/>
                                        <p:tgtEl>
                                          <p:spTgt spid="221"/>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222"/>
                                        </p:tgtEl>
                                        <p:attrNameLst>
                                          <p:attrName>style.visibility</p:attrName>
                                        </p:attrNameLst>
                                      </p:cBhvr>
                                      <p:to>
                                        <p:strVal val="visible"/>
                                      </p:to>
                                    </p:set>
                                    <p:animEffect transition="in" filter="dissolve">
                                      <p:cBhvr>
                                        <p:cTn id="11" dur="1000"/>
                                        <p:tgtEl>
                                          <p:spTgt spid="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 grpId="1" animBg="1" advAuto="0"/>
      <p:bldP spid="222" grpId="2" animBg="1" advAuto="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 name="GoodSalt-lwjas0242.jpg"/>
          <p:cNvPicPr/>
          <p:nvPr/>
        </p:nvPicPr>
        <p:blipFill>
          <a:blip r:embed="rId2" cstate="screen">
            <a:extLst>
              <a:ext uri="{28A0092B-C50C-407E-A947-70E740481C1C}">
                <a14:useLocalDpi xmlns:a14="http://schemas.microsoft.com/office/drawing/2010/main"/>
              </a:ext>
            </a:extLst>
          </a:blip>
          <a:srcRect/>
          <a:stretch>
            <a:fillRect/>
          </a:stretch>
        </p:blipFill>
        <p:spPr>
          <a:xfrm>
            <a:off x="-114716" y="-430269"/>
            <a:ext cx="11179508" cy="14903526"/>
          </a:xfrm>
          <a:prstGeom prst="rect">
            <a:avLst/>
          </a:prstGeom>
          <a:ln w="12700">
            <a:miter lim="400000"/>
          </a:ln>
        </p:spPr>
      </p:pic>
      <p:sp>
        <p:nvSpPr>
          <p:cNvPr id="225" name="Shape 225"/>
          <p:cNvSpPr>
            <a:spLocks noGrp="1"/>
          </p:cNvSpPr>
          <p:nvPr>
            <p:ph type="title"/>
          </p:nvPr>
        </p:nvSpPr>
        <p:spPr>
          <a:xfrm>
            <a:off x="12222962" y="1161649"/>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226" name="Shape 226"/>
          <p:cNvSpPr>
            <a:spLocks noGrp="1"/>
          </p:cNvSpPr>
          <p:nvPr>
            <p:ph type="body" idx="1"/>
          </p:nvPr>
        </p:nvSpPr>
        <p:spPr>
          <a:xfrm>
            <a:off x="12159888" y="2723560"/>
            <a:ext cx="11782344" cy="2893161"/>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Príde Ježiš nebadane?</a:t>
            </a:r>
            <a:endParaRPr sz="5000" dirty="0">
              <a:solidFill>
                <a:srgbClr val="FFFFFF"/>
              </a:solidFill>
            </a:endParaRPr>
          </a:p>
        </p:txBody>
      </p:sp>
      <p:sp>
        <p:nvSpPr>
          <p:cNvPr id="227" name="Shape 227"/>
          <p:cNvSpPr/>
          <p:nvPr/>
        </p:nvSpPr>
        <p:spPr>
          <a:xfrm>
            <a:off x="12303401" y="6544880"/>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„Nedivte </a:t>
            </a:r>
            <a:r>
              <a:rPr lang="sk-SK" sz="5400" dirty="0">
                <a:solidFill>
                  <a:schemeClr val="tx1"/>
                </a:solidFill>
              </a:rPr>
              <a:t>sa tomu, lebo </a:t>
            </a:r>
            <a:r>
              <a:rPr lang="sk-SK" sz="5400" dirty="0" smtClean="0">
                <a:solidFill>
                  <a:schemeClr val="tx1"/>
                </a:solidFill>
              </a:rPr>
              <a:t>príde </a:t>
            </a:r>
            <a:r>
              <a:rPr lang="sk-SK" sz="5400" dirty="0">
                <a:solidFill>
                  <a:schemeClr val="tx1"/>
                </a:solidFill>
              </a:rPr>
              <a:t>hodina, v ktorú všetci, ktorí sú v hroboch, </a:t>
            </a:r>
            <a:r>
              <a:rPr lang="sk-SK" sz="5400" dirty="0" smtClean="0">
                <a:solidFill>
                  <a:schemeClr val="tx1"/>
                </a:solidFill>
              </a:rPr>
              <a:t>začujú </a:t>
            </a:r>
            <a:r>
              <a:rPr lang="sk-SK" sz="5400" dirty="0">
                <a:solidFill>
                  <a:schemeClr val="tx1"/>
                </a:solidFill>
              </a:rPr>
              <a:t>jeho </a:t>
            </a:r>
            <a:r>
              <a:rPr lang="sk-SK" sz="5400" dirty="0" smtClean="0">
                <a:solidFill>
                  <a:schemeClr val="tx1"/>
                </a:solidFill>
              </a:rPr>
              <a:t>hlas“</a:t>
            </a:r>
            <a:endParaRPr sz="13800" dirty="0">
              <a:solidFill>
                <a:schemeClr val="tx1"/>
              </a:solidFill>
            </a:endParaRPr>
          </a:p>
        </p:txBody>
      </p:sp>
      <p:sp>
        <p:nvSpPr>
          <p:cNvPr id="228" name="Shape 228"/>
          <p:cNvSpPr/>
          <p:nvPr/>
        </p:nvSpPr>
        <p:spPr>
          <a:xfrm>
            <a:off x="11956668" y="11732907"/>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lang="sk-SK" sz="3200" cap="all" spc="512" dirty="0" smtClean="0">
                <a:solidFill>
                  <a:srgbClr val="FFFFFF"/>
                </a:solidFill>
              </a:rPr>
              <a:t>Ján </a:t>
            </a:r>
            <a:r>
              <a:rPr sz="3200" cap="all" spc="512" dirty="0" smtClean="0">
                <a:solidFill>
                  <a:srgbClr val="FFFFFF"/>
                </a:solidFill>
              </a:rPr>
              <a:t>5</a:t>
            </a:r>
            <a:r>
              <a:rPr sz="3200" cap="all" spc="512" dirty="0">
                <a:solidFill>
                  <a:srgbClr val="FFFFFF"/>
                </a:solidFill>
              </a:rPr>
              <a:t>: 28</a:t>
            </a:r>
          </a:p>
        </p:txBody>
      </p:sp>
    </p:spTree>
  </p:cSld>
  <p:clrMapOvr>
    <a:masterClrMapping/>
  </p:clrMapOvr>
  <p:transition spd="med">
    <p:dissolv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0" name="GoodSalt-lwjas0242.jpg"/>
          <p:cNvPicPr/>
          <p:nvPr/>
        </p:nvPicPr>
        <p:blipFill>
          <a:blip r:embed="rId2" cstate="screen">
            <a:extLst>
              <a:ext uri="{28A0092B-C50C-407E-A947-70E740481C1C}">
                <a14:useLocalDpi xmlns:a14="http://schemas.microsoft.com/office/drawing/2010/main"/>
              </a:ext>
            </a:extLst>
          </a:blip>
          <a:srcRect/>
          <a:stretch>
            <a:fillRect/>
          </a:stretch>
        </p:blipFill>
        <p:spPr>
          <a:xfrm>
            <a:off x="-114716" y="-430269"/>
            <a:ext cx="11179508" cy="14903526"/>
          </a:xfrm>
          <a:prstGeom prst="rect">
            <a:avLst/>
          </a:prstGeom>
          <a:ln w="12700">
            <a:miter lim="400000"/>
          </a:ln>
        </p:spPr>
      </p:pic>
      <p:sp>
        <p:nvSpPr>
          <p:cNvPr id="231" name="Shape 231"/>
          <p:cNvSpPr>
            <a:spLocks noGrp="1"/>
          </p:cNvSpPr>
          <p:nvPr>
            <p:ph type="title"/>
          </p:nvPr>
        </p:nvSpPr>
        <p:spPr>
          <a:xfrm>
            <a:off x="12222962" y="1161649"/>
            <a:ext cx="7648348" cy="2006601"/>
          </a:xfrm>
          <a:prstGeom prst="rect">
            <a:avLst/>
          </a:prstGeom>
        </p:spPr>
        <p:txBody>
          <a:bodyPr/>
          <a:lstStyle/>
          <a:p>
            <a:pPr lvl="0">
              <a:defRPr sz="1800" cap="none" spc="0">
                <a:solidFill>
                  <a:srgbClr val="000000"/>
                </a:solidFill>
              </a:defRPr>
            </a:pPr>
            <a:r>
              <a:rPr sz="6200" cap="all" spc="992">
                <a:solidFill>
                  <a:srgbClr val="FFFFFF"/>
                </a:solidFill>
              </a:rPr>
              <a:t>Question:</a:t>
            </a:r>
          </a:p>
        </p:txBody>
      </p:sp>
      <p:sp>
        <p:nvSpPr>
          <p:cNvPr id="232" name="Shape 232"/>
          <p:cNvSpPr>
            <a:spLocks noGrp="1"/>
          </p:cNvSpPr>
          <p:nvPr>
            <p:ph type="body" idx="1"/>
          </p:nvPr>
        </p:nvSpPr>
        <p:spPr>
          <a:xfrm>
            <a:off x="12159888" y="2723560"/>
            <a:ext cx="11782344" cy="2893161"/>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Vráti sa Ježiš nebadane?</a:t>
            </a:r>
            <a:endParaRPr sz="5000" dirty="0">
              <a:solidFill>
                <a:srgbClr val="FFFFFF"/>
              </a:solidFill>
            </a:endParaRPr>
          </a:p>
        </p:txBody>
      </p:sp>
      <p:sp>
        <p:nvSpPr>
          <p:cNvPr id="233" name="Shape 233"/>
          <p:cNvSpPr/>
          <p:nvPr/>
        </p:nvSpPr>
        <p:spPr>
          <a:xfrm>
            <a:off x="13189527" y="8035636"/>
            <a:ext cx="8151016" cy="247564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fontScale="92500" lnSpcReduction="10000"/>
          </a:bodyPr>
          <a:lstStyle/>
          <a:p>
            <a:pPr lvl="0">
              <a:defRPr sz="1800">
                <a:solidFill>
                  <a:srgbClr val="000000"/>
                </a:solidFill>
              </a:defRPr>
            </a:pPr>
            <a:r>
              <a:rPr lang="sk-SK" sz="6200" cap="all" spc="992" dirty="0" err="1" smtClean="0">
                <a:solidFill>
                  <a:srgbClr val="FFFFFF"/>
                </a:solidFill>
                <a:latin typeface="+mn-lt"/>
                <a:ea typeface="+mn-ea"/>
                <a:cs typeface="+mn-cs"/>
                <a:sym typeface="Helvetica Light"/>
              </a:rPr>
              <a:t>ježišov</a:t>
            </a:r>
            <a:r>
              <a:rPr lang="sk-SK" sz="6200" cap="all" spc="992" dirty="0" smtClean="0">
                <a:solidFill>
                  <a:srgbClr val="FFFFFF"/>
                </a:solidFill>
                <a:latin typeface="+mn-lt"/>
                <a:ea typeface="+mn-ea"/>
                <a:cs typeface="+mn-cs"/>
                <a:sym typeface="Helvetica Light"/>
              </a:rPr>
              <a:t> návrat bude </a:t>
            </a:r>
            <a:r>
              <a:rPr lang="sk-SK" sz="6200" b="1" cap="all" spc="992" dirty="0" smtClean="0">
                <a:solidFill>
                  <a:srgbClr val="FFFFFF"/>
                </a:solidFill>
                <a:latin typeface="+mn-lt"/>
                <a:ea typeface="+mn-ea"/>
                <a:cs typeface="+mn-cs"/>
                <a:sym typeface="Helvetica Light"/>
              </a:rPr>
              <a:t>počuteľný</a:t>
            </a:r>
            <a:endParaRPr sz="6200" b="1" cap="all" spc="992" dirty="0">
              <a:solidFill>
                <a:srgbClr val="FFFFFF"/>
              </a:solidFill>
              <a:latin typeface="Helvetica"/>
              <a:ea typeface="Helvetica"/>
              <a:cs typeface="Helvetica"/>
              <a:sym typeface="Helvetica"/>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233"/>
                                        </p:tgtEl>
                                        <p:attrNameLst>
                                          <p:attrName>style.visibility</p:attrName>
                                        </p:attrNameLst>
                                      </p:cBhvr>
                                      <p:to>
                                        <p:strVal val="visible"/>
                                      </p:to>
                                    </p:set>
                                    <p:anim calcmode="lin" valueType="num">
                                      <p:cBhvr>
                                        <p:cTn id="7" dur="1500" fill="hold"/>
                                        <p:tgtEl>
                                          <p:spTgt spid="233"/>
                                        </p:tgtEl>
                                        <p:attrNameLst>
                                          <p:attrName>ppt_w</p:attrName>
                                        </p:attrNameLst>
                                      </p:cBhvr>
                                      <p:tavLst>
                                        <p:tav tm="0">
                                          <p:val>
                                            <p:fltVal val="0"/>
                                          </p:val>
                                        </p:tav>
                                        <p:tav tm="100000">
                                          <p:val>
                                            <p:strVal val="#ppt_w"/>
                                          </p:val>
                                        </p:tav>
                                      </p:tavLst>
                                    </p:anim>
                                    <p:anim calcmode="lin" valueType="num">
                                      <p:cBhvr>
                                        <p:cTn id="8" dur="1500" fill="hold"/>
                                        <p:tgtEl>
                                          <p:spTgt spid="2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 grpId="1" animBg="1" advAuto="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Shape 236"/>
          <p:cNvSpPr/>
          <p:nvPr/>
        </p:nvSpPr>
        <p:spPr>
          <a:xfrm>
            <a:off x="1207579" y="6704584"/>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lang="sk-SK" sz="5400" dirty="0" smtClean="0">
                <a:solidFill>
                  <a:schemeClr val="tx1"/>
                </a:solidFill>
              </a:rPr>
              <a:t>„Všetci </a:t>
            </a:r>
            <a:r>
              <a:rPr lang="sk-SK" sz="5400" dirty="0">
                <a:solidFill>
                  <a:schemeClr val="tx1"/>
                </a:solidFill>
              </a:rPr>
              <a:t>budeme </a:t>
            </a:r>
            <a:r>
              <a:rPr lang="sk-SK" sz="5400" b="1" i="1" dirty="0">
                <a:solidFill>
                  <a:schemeClr val="tx1"/>
                </a:solidFill>
              </a:rPr>
              <a:t>premenení</a:t>
            </a:r>
            <a:r>
              <a:rPr lang="sk-SK" sz="5400" dirty="0">
                <a:solidFill>
                  <a:schemeClr val="tx1"/>
                </a:solidFill>
              </a:rPr>
              <a:t>, razom, v okamihu, pri zatrúbení poslednej trúby</a:t>
            </a:r>
            <a:r>
              <a:rPr lang="sk-SK" sz="5400" dirty="0" smtClean="0">
                <a:solidFill>
                  <a:schemeClr val="tx1"/>
                </a:solidFill>
              </a:rPr>
              <a:t>.</a:t>
            </a:r>
            <a:r>
              <a:rPr lang="sk-SK" sz="5400" dirty="0">
                <a:solidFill>
                  <a:schemeClr val="tx1"/>
                </a:solidFill>
              </a:rPr>
              <a:t> Lebo zatrúbi, a mŕtvi vstanú neporušiteľní, a my budeme premenení</a:t>
            </a:r>
            <a:r>
              <a:rPr lang="sk-SK" sz="5400" dirty="0" smtClean="0">
                <a:solidFill>
                  <a:schemeClr val="tx1"/>
                </a:solidFill>
              </a:rPr>
              <a:t>.“</a:t>
            </a:r>
            <a:endParaRPr sz="7200" dirty="0">
              <a:solidFill>
                <a:srgbClr val="FFFFFF"/>
              </a:solidFill>
              <a:latin typeface="+mn-lt"/>
              <a:ea typeface="+mn-ea"/>
              <a:cs typeface="+mn-cs"/>
              <a:sym typeface="Helvetica Light"/>
            </a:endParaRPr>
          </a:p>
        </p:txBody>
      </p:sp>
      <p:sp>
        <p:nvSpPr>
          <p:cNvPr id="237" name="Shape 237"/>
          <p:cNvSpPr/>
          <p:nvPr/>
        </p:nvSpPr>
        <p:spPr>
          <a:xfrm>
            <a:off x="860846" y="12058059"/>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1</a:t>
            </a:r>
            <a:r>
              <a:rPr lang="sk-SK" sz="3200" cap="all" spc="512" dirty="0" smtClean="0">
                <a:solidFill>
                  <a:srgbClr val="FFFFFF"/>
                </a:solidFill>
              </a:rPr>
              <a:t>.</a:t>
            </a:r>
            <a:r>
              <a:rPr sz="3200" cap="all" spc="512" dirty="0" smtClean="0">
                <a:solidFill>
                  <a:srgbClr val="FFFFFF"/>
                </a:solidFill>
              </a:rPr>
              <a:t> </a:t>
            </a:r>
            <a:r>
              <a:rPr lang="sk-SK" sz="3200" cap="all" spc="512" dirty="0" smtClean="0">
                <a:solidFill>
                  <a:srgbClr val="FFFFFF"/>
                </a:solidFill>
              </a:rPr>
              <a:t>k</a:t>
            </a:r>
            <a:r>
              <a:rPr sz="3200" cap="all" spc="512" dirty="0" err="1" smtClean="0">
                <a:solidFill>
                  <a:srgbClr val="FFFFFF"/>
                </a:solidFill>
              </a:rPr>
              <a:t>orin</a:t>
            </a:r>
            <a:r>
              <a:rPr lang="sk-SK" sz="3200" cap="all" spc="512" dirty="0" err="1" smtClean="0">
                <a:solidFill>
                  <a:srgbClr val="FFFFFF"/>
                </a:solidFill>
              </a:rPr>
              <a:t>ťanom</a:t>
            </a:r>
            <a:r>
              <a:rPr sz="3200" cap="all" spc="512" dirty="0" smtClean="0">
                <a:solidFill>
                  <a:srgbClr val="FFFFFF"/>
                </a:solidFill>
              </a:rPr>
              <a:t> </a:t>
            </a:r>
            <a:r>
              <a:rPr sz="3200" cap="all" spc="512" dirty="0">
                <a:solidFill>
                  <a:srgbClr val="FFFFFF"/>
                </a:solidFill>
              </a:rPr>
              <a:t>15: 50-55</a:t>
            </a:r>
          </a:p>
        </p:txBody>
      </p:sp>
      <p:sp>
        <p:nvSpPr>
          <p:cNvPr id="238" name="Shape 238"/>
          <p:cNvSpPr>
            <a:spLocks noGrp="1"/>
          </p:cNvSpPr>
          <p:nvPr>
            <p:ph type="title"/>
          </p:nvPr>
        </p:nvSpPr>
        <p:spPr>
          <a:xfrm>
            <a:off x="1127140" y="1486801"/>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endParaRPr sz="6200" cap="all" spc="992" dirty="0">
              <a:solidFill>
                <a:srgbClr val="FFFFFF"/>
              </a:solidFill>
            </a:endParaRPr>
          </a:p>
        </p:txBody>
      </p:sp>
      <p:sp>
        <p:nvSpPr>
          <p:cNvPr id="239" name="Shape 239"/>
          <p:cNvSpPr>
            <a:spLocks noGrp="1"/>
          </p:cNvSpPr>
          <p:nvPr>
            <p:ph type="body" idx="1"/>
          </p:nvPr>
        </p:nvSpPr>
        <p:spPr>
          <a:xfrm>
            <a:off x="1064066" y="3048712"/>
            <a:ext cx="10121885" cy="2893161"/>
          </a:xfrm>
          <a:prstGeom prst="rect">
            <a:avLst/>
          </a:prstGeom>
        </p:spPr>
        <p:txBody>
          <a:bodyPr>
            <a:normAutofit lnSpcReduction="10000"/>
          </a:bodyPr>
          <a:lstStyle>
            <a:lvl1pPr marL="755952" indent="-755952">
              <a:defRPr sz="5000"/>
            </a:lvl1pPr>
          </a:lstStyle>
          <a:p>
            <a:pPr lvl="0">
              <a:defRPr sz="1800">
                <a:solidFill>
                  <a:srgbClr val="000000"/>
                </a:solidFill>
              </a:defRPr>
            </a:pPr>
            <a:r>
              <a:rPr lang="sk-SK" sz="5000" dirty="0" smtClean="0">
                <a:solidFill>
                  <a:srgbClr val="FFFFFF"/>
                </a:solidFill>
              </a:rPr>
              <a:t>Čo sa stane s našimi telami potom, čo zaznie zvuk trúby a budeme zhromaždení, aby sme sa stretli s Ježišom?</a:t>
            </a:r>
            <a:endParaRPr sz="5000" dirty="0">
              <a:solidFill>
                <a:srgbClr val="FFFFFF"/>
              </a:solidFill>
            </a:endParaRPr>
          </a:p>
        </p:txBody>
      </p:sp>
      <p:pic>
        <p:nvPicPr>
          <p:cNvPr id="1027" name="Picture 3"/>
          <p:cNvPicPr>
            <a:picLocks noChangeAspect="1" noChangeArrowheads="1"/>
          </p:cNvPicPr>
          <p:nvPr/>
        </p:nvPicPr>
        <p:blipFill>
          <a:blip r:embed="rId2"/>
          <a:srcRect/>
          <a:stretch>
            <a:fillRect/>
          </a:stretch>
        </p:blipFill>
        <p:spPr bwMode="auto">
          <a:xfrm>
            <a:off x="12912725" y="0"/>
            <a:ext cx="11503742" cy="13716000"/>
          </a:xfrm>
          <a:prstGeom prst="rect">
            <a:avLst/>
          </a:prstGeom>
          <a:noFill/>
          <a:ln w="9525">
            <a:noFill/>
            <a:miter lim="800000"/>
            <a:headEnd/>
            <a:tailEnd/>
          </a:ln>
          <a:effectLst/>
        </p:spPr>
      </p:pic>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36"/>
                                        </p:tgtEl>
                                        <p:attrNameLst>
                                          <p:attrName>style.visibility</p:attrName>
                                        </p:attrNameLst>
                                      </p:cBhvr>
                                      <p:to>
                                        <p:strVal val="visible"/>
                                      </p:to>
                                    </p:set>
                                    <p:animEffect transition="in" filter="dissolve">
                                      <p:cBhvr>
                                        <p:cTn id="7" dur="1000"/>
                                        <p:tgtEl>
                                          <p:spTgt spid="236"/>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237"/>
                                        </p:tgtEl>
                                        <p:attrNameLst>
                                          <p:attrName>style.visibility</p:attrName>
                                        </p:attrNameLst>
                                      </p:cBhvr>
                                      <p:to>
                                        <p:strVal val="visible"/>
                                      </p:to>
                                    </p:set>
                                    <p:animEffect transition="in" filter="dissolve">
                                      <p:cBhvr>
                                        <p:cTn id="11" dur="1000"/>
                                        <p:tgtEl>
                                          <p:spTgt spid="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1" animBg="1" advAuto="0"/>
      <p:bldP spid="237" grpId="2" animBg="1" advAuto="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Shape 242"/>
          <p:cNvSpPr/>
          <p:nvPr/>
        </p:nvSpPr>
        <p:spPr>
          <a:xfrm>
            <a:off x="1207579" y="6704584"/>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lang="sk-SK" sz="5400" dirty="0" smtClean="0">
                <a:solidFill>
                  <a:schemeClr val="tx1"/>
                </a:solidFill>
              </a:rPr>
              <a:t>„Lebo </a:t>
            </a:r>
            <a:r>
              <a:rPr lang="sk-SK" sz="5400" dirty="0">
                <a:solidFill>
                  <a:schemeClr val="tx1"/>
                </a:solidFill>
              </a:rPr>
              <a:t>toto porušiteľné musí obliecť neporušiteľnosť a toto smrteľné obliecť </a:t>
            </a:r>
            <a:r>
              <a:rPr lang="sk-SK" sz="5400" b="1" i="1" dirty="0">
                <a:solidFill>
                  <a:schemeClr val="tx1"/>
                </a:solidFill>
              </a:rPr>
              <a:t>nesmrteľnosť</a:t>
            </a:r>
            <a:r>
              <a:rPr lang="sk-SK" sz="5400" dirty="0" smtClean="0">
                <a:solidFill>
                  <a:schemeClr val="tx1"/>
                </a:solidFill>
              </a:rPr>
              <a:t>.“</a:t>
            </a:r>
            <a:endParaRPr sz="13800" dirty="0">
              <a:solidFill>
                <a:schemeClr val="tx1"/>
              </a:solidFill>
              <a:latin typeface="+mn-lt"/>
              <a:ea typeface="+mn-ea"/>
              <a:cs typeface="+mn-cs"/>
              <a:sym typeface="Helvetica Light"/>
            </a:endParaRPr>
          </a:p>
        </p:txBody>
      </p:sp>
      <p:sp>
        <p:nvSpPr>
          <p:cNvPr id="243" name="Shape 243"/>
          <p:cNvSpPr/>
          <p:nvPr/>
        </p:nvSpPr>
        <p:spPr>
          <a:xfrm>
            <a:off x="860846" y="12058059"/>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1</a:t>
            </a:r>
            <a:r>
              <a:rPr lang="sk-SK" sz="3200" cap="all" spc="512" dirty="0" smtClean="0">
                <a:solidFill>
                  <a:srgbClr val="FFFFFF"/>
                </a:solidFill>
              </a:rPr>
              <a:t>.</a:t>
            </a:r>
            <a:r>
              <a:rPr sz="3200" cap="all" spc="512" dirty="0" smtClean="0">
                <a:solidFill>
                  <a:srgbClr val="FFFFFF"/>
                </a:solidFill>
              </a:rPr>
              <a:t> </a:t>
            </a:r>
            <a:r>
              <a:rPr lang="sk-SK" sz="3200" cap="all" spc="512" dirty="0" smtClean="0">
                <a:solidFill>
                  <a:srgbClr val="FFFFFF"/>
                </a:solidFill>
              </a:rPr>
              <a:t>k</a:t>
            </a:r>
            <a:r>
              <a:rPr sz="3200" cap="all" spc="512" dirty="0" err="1" smtClean="0">
                <a:solidFill>
                  <a:srgbClr val="FFFFFF"/>
                </a:solidFill>
              </a:rPr>
              <a:t>orin</a:t>
            </a:r>
            <a:r>
              <a:rPr lang="sk-SK" sz="3200" cap="all" spc="512" dirty="0" err="1" smtClean="0">
                <a:solidFill>
                  <a:srgbClr val="FFFFFF"/>
                </a:solidFill>
              </a:rPr>
              <a:t>ťanom</a:t>
            </a:r>
            <a:r>
              <a:rPr sz="3200" cap="all" spc="512" dirty="0" smtClean="0">
                <a:solidFill>
                  <a:srgbClr val="FFFFFF"/>
                </a:solidFill>
              </a:rPr>
              <a:t> </a:t>
            </a:r>
            <a:r>
              <a:rPr sz="3200" cap="all" spc="512" dirty="0">
                <a:solidFill>
                  <a:srgbClr val="FFFFFF"/>
                </a:solidFill>
              </a:rPr>
              <a:t>15: 50-55</a:t>
            </a:r>
          </a:p>
        </p:txBody>
      </p:sp>
      <p:sp>
        <p:nvSpPr>
          <p:cNvPr id="244" name="Shape 244"/>
          <p:cNvSpPr>
            <a:spLocks noGrp="1"/>
          </p:cNvSpPr>
          <p:nvPr>
            <p:ph type="title"/>
          </p:nvPr>
        </p:nvSpPr>
        <p:spPr>
          <a:xfrm>
            <a:off x="1127140" y="1486801"/>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endParaRPr sz="6200" cap="all" spc="992" dirty="0">
              <a:solidFill>
                <a:srgbClr val="FFFFFF"/>
              </a:solidFill>
            </a:endParaRPr>
          </a:p>
        </p:txBody>
      </p:sp>
      <p:sp>
        <p:nvSpPr>
          <p:cNvPr id="245" name="Shape 245"/>
          <p:cNvSpPr>
            <a:spLocks noGrp="1"/>
          </p:cNvSpPr>
          <p:nvPr>
            <p:ph type="body" idx="1"/>
          </p:nvPr>
        </p:nvSpPr>
        <p:spPr>
          <a:xfrm>
            <a:off x="1064066" y="3048712"/>
            <a:ext cx="10121885" cy="2893161"/>
          </a:xfrm>
          <a:prstGeom prst="rect">
            <a:avLst/>
          </a:prstGeom>
        </p:spPr>
        <p:txBody>
          <a:bodyPr>
            <a:noAutofit/>
          </a:bodyPr>
          <a:lstStyle>
            <a:lvl1pPr marL="755952" indent="-755952">
              <a:defRPr sz="5000"/>
            </a:lvl1pPr>
          </a:lstStyle>
          <a:p>
            <a:pPr lvl="0">
              <a:defRPr sz="1800">
                <a:solidFill>
                  <a:srgbClr val="000000"/>
                </a:solidFill>
              </a:defRPr>
            </a:pPr>
            <a:r>
              <a:rPr lang="sk-SK" sz="4800" dirty="0">
                <a:solidFill>
                  <a:schemeClr val="tx1"/>
                </a:solidFill>
              </a:rPr>
              <a:t>Čo sa stane s našimi telami potom, čo zaznie zvuk trúby a budeme zhromaždení, aby sme sa stretli s Ježišom?</a:t>
            </a:r>
          </a:p>
        </p:txBody>
      </p:sp>
      <p:pic>
        <p:nvPicPr>
          <p:cNvPr id="2051" name="Picture 3"/>
          <p:cNvPicPr>
            <a:picLocks noChangeAspect="1" noChangeArrowheads="1"/>
          </p:cNvPicPr>
          <p:nvPr/>
        </p:nvPicPr>
        <p:blipFill>
          <a:blip r:embed="rId2"/>
          <a:srcRect/>
          <a:stretch>
            <a:fillRect/>
          </a:stretch>
        </p:blipFill>
        <p:spPr bwMode="auto">
          <a:xfrm>
            <a:off x="12877800" y="0"/>
            <a:ext cx="11506199" cy="13716000"/>
          </a:xfrm>
          <a:prstGeom prst="rect">
            <a:avLst/>
          </a:prstGeom>
          <a:noFill/>
          <a:ln w="9525">
            <a:noFill/>
            <a:miter lim="800000"/>
            <a:headEnd/>
            <a:tailEnd/>
          </a:ln>
          <a:effectLst/>
        </p:spPr>
      </p:pic>
    </p:spTree>
  </p:cSld>
  <p:clrMapOvr>
    <a:masterClrMapping/>
  </p:clrMapOvr>
  <p:transition spd="med">
    <p:dissolv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Shape 248"/>
          <p:cNvSpPr>
            <a:spLocks noGrp="1"/>
          </p:cNvSpPr>
          <p:nvPr>
            <p:ph type="title"/>
          </p:nvPr>
        </p:nvSpPr>
        <p:spPr>
          <a:xfrm>
            <a:off x="1127140" y="1486801"/>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249" name="Shape 249"/>
          <p:cNvSpPr>
            <a:spLocks noGrp="1"/>
          </p:cNvSpPr>
          <p:nvPr>
            <p:ph type="body" idx="1"/>
          </p:nvPr>
        </p:nvSpPr>
        <p:spPr>
          <a:xfrm>
            <a:off x="1064066" y="3048712"/>
            <a:ext cx="10121885" cy="2893161"/>
          </a:xfrm>
          <a:prstGeom prst="rect">
            <a:avLst/>
          </a:prstGeom>
        </p:spPr>
        <p:txBody>
          <a:bodyPr>
            <a:noAutofit/>
          </a:bodyPr>
          <a:lstStyle>
            <a:lvl1pPr marL="755952" indent="-755952">
              <a:defRPr sz="5000"/>
            </a:lvl1pPr>
          </a:lstStyle>
          <a:p>
            <a:pPr lvl="0">
              <a:defRPr sz="1800">
                <a:solidFill>
                  <a:srgbClr val="000000"/>
                </a:solidFill>
              </a:defRPr>
            </a:pPr>
            <a:r>
              <a:rPr lang="sk-SK" sz="4800" dirty="0">
                <a:solidFill>
                  <a:schemeClr val="tx1"/>
                </a:solidFill>
              </a:rPr>
              <a:t>Čo sa stane s našimi telami potom, čo zaznie zvuk trúby a budeme zhromaždení, aby sme sa stretli s Ježišom?</a:t>
            </a:r>
          </a:p>
        </p:txBody>
      </p:sp>
      <p:sp>
        <p:nvSpPr>
          <p:cNvPr id="250" name="Shape 250"/>
          <p:cNvSpPr/>
          <p:nvPr/>
        </p:nvSpPr>
        <p:spPr>
          <a:xfrm>
            <a:off x="1825898" y="8835574"/>
            <a:ext cx="8598221" cy="26071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lvl="0" defTabSz="718184">
              <a:defRPr sz="1800">
                <a:solidFill>
                  <a:srgbClr val="000000"/>
                </a:solidFill>
              </a:defRPr>
            </a:pPr>
            <a:r>
              <a:rPr lang="sk-SK" sz="5394" cap="all" spc="863" dirty="0" smtClean="0">
                <a:solidFill>
                  <a:srgbClr val="FFFFFF"/>
                </a:solidFill>
                <a:latin typeface="+mn-lt"/>
                <a:ea typeface="+mn-ea"/>
                <a:cs typeface="+mn-cs"/>
                <a:sym typeface="Helvetica Light"/>
              </a:rPr>
              <a:t>Budeme </a:t>
            </a:r>
            <a:r>
              <a:rPr lang="sk-SK" sz="5394" b="1" cap="all" spc="863" dirty="0" smtClean="0">
                <a:solidFill>
                  <a:srgbClr val="FFFFFF"/>
                </a:solidFill>
                <a:latin typeface="+mn-lt"/>
                <a:ea typeface="+mn-ea"/>
                <a:cs typeface="+mn-cs"/>
                <a:sym typeface="Helvetica Light"/>
              </a:rPr>
              <a:t>premenení</a:t>
            </a:r>
            <a:r>
              <a:rPr lang="sk-SK" sz="5394" cap="all" spc="863" dirty="0" smtClean="0">
                <a:solidFill>
                  <a:srgbClr val="FFFFFF"/>
                </a:solidFill>
                <a:latin typeface="+mn-lt"/>
                <a:ea typeface="+mn-ea"/>
                <a:cs typeface="+mn-cs"/>
                <a:sym typeface="Helvetica Light"/>
              </a:rPr>
              <a:t> na nesmrteľné telá</a:t>
            </a:r>
            <a:endParaRPr sz="5394" cap="all" spc="863" dirty="0">
              <a:solidFill>
                <a:srgbClr val="FFFFFF"/>
              </a:solidFill>
              <a:latin typeface="+mn-lt"/>
              <a:ea typeface="+mn-ea"/>
              <a:cs typeface="+mn-cs"/>
              <a:sym typeface="Helvetica Light"/>
            </a:endParaRPr>
          </a:p>
        </p:txBody>
      </p:sp>
      <p:pic>
        <p:nvPicPr>
          <p:cNvPr id="3074" name="Picture 2"/>
          <p:cNvPicPr>
            <a:picLocks noChangeAspect="1" noChangeArrowheads="1"/>
          </p:cNvPicPr>
          <p:nvPr/>
        </p:nvPicPr>
        <p:blipFill>
          <a:blip r:embed="rId2"/>
          <a:srcRect/>
          <a:stretch>
            <a:fillRect/>
          </a:stretch>
        </p:blipFill>
        <p:spPr bwMode="auto">
          <a:xfrm>
            <a:off x="12573000" y="0"/>
            <a:ext cx="11811000" cy="13743896"/>
          </a:xfrm>
          <a:prstGeom prst="rect">
            <a:avLst/>
          </a:prstGeom>
          <a:noFill/>
          <a:ln w="9525">
            <a:noFill/>
            <a:miter lim="800000"/>
            <a:headEnd/>
            <a:tailEnd/>
          </a:ln>
          <a:effectLst/>
        </p:spPr>
      </p:pic>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250"/>
                                        </p:tgtEl>
                                        <p:attrNameLst>
                                          <p:attrName>style.visibility</p:attrName>
                                        </p:attrNameLst>
                                      </p:cBhvr>
                                      <p:to>
                                        <p:strVal val="visible"/>
                                      </p:to>
                                    </p:set>
                                    <p:anim calcmode="lin" valueType="num">
                                      <p:cBhvr>
                                        <p:cTn id="7" dur="1500" fill="hold"/>
                                        <p:tgtEl>
                                          <p:spTgt spid="250"/>
                                        </p:tgtEl>
                                        <p:attrNameLst>
                                          <p:attrName>ppt_w</p:attrName>
                                        </p:attrNameLst>
                                      </p:cBhvr>
                                      <p:tavLst>
                                        <p:tav tm="0">
                                          <p:val>
                                            <p:fltVal val="0"/>
                                          </p:val>
                                        </p:tav>
                                        <p:tav tm="100000">
                                          <p:val>
                                            <p:strVal val="#ppt_w"/>
                                          </p:val>
                                        </p:tav>
                                      </p:tavLst>
                                    </p:anim>
                                    <p:anim calcmode="lin" valueType="num">
                                      <p:cBhvr>
                                        <p:cTn id="8" dur="1500" fill="hold"/>
                                        <p:tgtEl>
                                          <p:spTgt spid="2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1" animBg="1" advAuto="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2" name="Burning-City-stock3182.jpg"/>
          <p:cNvPicPr/>
          <p:nvPr/>
        </p:nvPicPr>
        <p:blipFill>
          <a:blip r:embed="rId2" cstate="screen">
            <a:extLst>
              <a:ext uri="{28A0092B-C50C-407E-A947-70E740481C1C}">
                <a14:useLocalDpi xmlns:a14="http://schemas.microsoft.com/office/drawing/2010/main"/>
              </a:ext>
            </a:extLst>
          </a:blip>
          <a:srcRect/>
          <a:stretch>
            <a:fillRect/>
          </a:stretch>
        </p:blipFill>
        <p:spPr>
          <a:xfrm>
            <a:off x="-114716" y="-430269"/>
            <a:ext cx="11179508" cy="14903526"/>
          </a:xfrm>
          <a:prstGeom prst="rect">
            <a:avLst/>
          </a:prstGeom>
          <a:ln w="12700">
            <a:miter lim="400000"/>
          </a:ln>
        </p:spPr>
      </p:pic>
      <p:sp>
        <p:nvSpPr>
          <p:cNvPr id="253" name="Shape 253"/>
          <p:cNvSpPr>
            <a:spLocks noGrp="1"/>
          </p:cNvSpPr>
          <p:nvPr>
            <p:ph type="title"/>
          </p:nvPr>
        </p:nvSpPr>
        <p:spPr>
          <a:xfrm>
            <a:off x="12222962" y="1161649"/>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endParaRPr sz="6200" cap="all" spc="992" dirty="0">
              <a:solidFill>
                <a:srgbClr val="FFFFFF"/>
              </a:solidFill>
            </a:endParaRPr>
          </a:p>
        </p:txBody>
      </p:sp>
      <p:sp>
        <p:nvSpPr>
          <p:cNvPr id="254" name="Shape 254"/>
          <p:cNvSpPr>
            <a:spLocks noGrp="1"/>
          </p:cNvSpPr>
          <p:nvPr>
            <p:ph type="body" idx="1"/>
          </p:nvPr>
        </p:nvSpPr>
        <p:spPr>
          <a:xfrm>
            <a:off x="12159888" y="2723560"/>
            <a:ext cx="11782344" cy="2893161"/>
          </a:xfrm>
          <a:prstGeom prst="rect">
            <a:avLst/>
          </a:prstGeom>
        </p:spPr>
        <p:txBody>
          <a:bodyPr>
            <a:normAutofit/>
          </a:bodyPr>
          <a:lstStyle>
            <a:lvl1pPr marL="755952" indent="-755952">
              <a:defRPr sz="5000"/>
            </a:lvl1pPr>
          </a:lstStyle>
          <a:p>
            <a:pPr lvl="0">
              <a:defRPr sz="1800">
                <a:solidFill>
                  <a:srgbClr val="000000"/>
                </a:solidFill>
              </a:defRPr>
            </a:pPr>
            <a:r>
              <a:rPr lang="sk-SK" sz="5400" dirty="0" smtClean="0">
                <a:solidFill>
                  <a:srgbClr val="FFFFFF"/>
                </a:solidFill>
              </a:rPr>
              <a:t>Čo sa stane s tými, ktorí nenasledovali Krista?</a:t>
            </a:r>
            <a:endParaRPr sz="5400" dirty="0">
              <a:solidFill>
                <a:srgbClr val="FFFFFF"/>
              </a:solidFill>
            </a:endParaRPr>
          </a:p>
        </p:txBody>
      </p:sp>
      <p:sp>
        <p:nvSpPr>
          <p:cNvPr id="255" name="Shape 255"/>
          <p:cNvSpPr/>
          <p:nvPr/>
        </p:nvSpPr>
        <p:spPr>
          <a:xfrm>
            <a:off x="12324082" y="6213984"/>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„...keď </a:t>
            </a:r>
            <a:r>
              <a:rPr lang="sk-SK" sz="5400" dirty="0">
                <a:solidFill>
                  <a:schemeClr val="tx1"/>
                </a:solidFill>
              </a:rPr>
              <a:t>sa zjaví Pán Ježiš </a:t>
            </a:r>
            <a:r>
              <a:rPr lang="sk-SK" sz="5400" dirty="0" smtClean="0">
                <a:solidFill>
                  <a:schemeClr val="tx1"/>
                </a:solidFill>
              </a:rPr>
              <a:t>z </a:t>
            </a:r>
            <a:r>
              <a:rPr lang="sk-SK" sz="5400" dirty="0">
                <a:solidFill>
                  <a:schemeClr val="tx1"/>
                </a:solidFill>
              </a:rPr>
              <a:t>neba s anjelmi svojej </a:t>
            </a:r>
            <a:r>
              <a:rPr lang="sk-SK" sz="5400" dirty="0" smtClean="0">
                <a:solidFill>
                  <a:schemeClr val="tx1"/>
                </a:solidFill>
              </a:rPr>
              <a:t>moci,</a:t>
            </a:r>
            <a:r>
              <a:rPr lang="sk-SK" sz="5400" dirty="0">
                <a:solidFill>
                  <a:schemeClr val="tx1"/>
                </a:solidFill>
              </a:rPr>
              <a:t> v plamennom ohni dávajúc pomstu tým, ktorí </a:t>
            </a:r>
            <a:r>
              <a:rPr lang="sk-SK" sz="5400" dirty="0" smtClean="0">
                <a:solidFill>
                  <a:schemeClr val="tx1"/>
                </a:solidFill>
              </a:rPr>
              <a:t>nepoznajú </a:t>
            </a:r>
            <a:r>
              <a:rPr lang="sk-SK" sz="5400" dirty="0">
                <a:solidFill>
                  <a:schemeClr val="tx1"/>
                </a:solidFill>
              </a:rPr>
              <a:t>Boha, a tým, ktorí neposlúchajú </a:t>
            </a:r>
            <a:r>
              <a:rPr lang="sk-SK" sz="5400" dirty="0" smtClean="0">
                <a:solidFill>
                  <a:schemeClr val="tx1"/>
                </a:solidFill>
              </a:rPr>
              <a:t>evanjelium </a:t>
            </a:r>
            <a:r>
              <a:rPr lang="sk-SK" sz="5400" dirty="0">
                <a:solidFill>
                  <a:schemeClr val="tx1"/>
                </a:solidFill>
              </a:rPr>
              <a:t>nášho Pána Ježiša </a:t>
            </a:r>
            <a:r>
              <a:rPr lang="sk-SK" sz="5400" dirty="0" smtClean="0">
                <a:solidFill>
                  <a:schemeClr val="tx1"/>
                </a:solidFill>
              </a:rPr>
              <a:t>Krista...“</a:t>
            </a:r>
            <a:endParaRPr sz="13800" dirty="0">
              <a:solidFill>
                <a:schemeClr val="tx1"/>
              </a:solidFill>
            </a:endParaRPr>
          </a:p>
        </p:txBody>
      </p:sp>
      <p:sp>
        <p:nvSpPr>
          <p:cNvPr id="256" name="Shape 256"/>
          <p:cNvSpPr/>
          <p:nvPr/>
        </p:nvSpPr>
        <p:spPr>
          <a:xfrm>
            <a:off x="11956668" y="12208570"/>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2</a:t>
            </a:r>
            <a:r>
              <a:rPr lang="sk-SK" sz="3200" cap="all" spc="512" dirty="0" smtClean="0">
                <a:solidFill>
                  <a:srgbClr val="FFFFFF"/>
                </a:solidFill>
              </a:rPr>
              <a:t>.</a:t>
            </a:r>
            <a:r>
              <a:rPr sz="3200" cap="all" spc="512" dirty="0" smtClean="0">
                <a:solidFill>
                  <a:srgbClr val="FFFFFF"/>
                </a:solidFill>
              </a:rPr>
              <a:t> </a:t>
            </a:r>
            <a:r>
              <a:rPr sz="3200" cap="all" spc="512" dirty="0" err="1" smtClean="0">
                <a:solidFill>
                  <a:srgbClr val="FFFFFF"/>
                </a:solidFill>
              </a:rPr>
              <a:t>Tesaloni</a:t>
            </a:r>
            <a:r>
              <a:rPr lang="sk-SK" sz="3200" cap="all" spc="512" dirty="0" smtClean="0">
                <a:solidFill>
                  <a:srgbClr val="FFFFFF"/>
                </a:solidFill>
              </a:rPr>
              <a:t>č</a:t>
            </a:r>
            <a:r>
              <a:rPr sz="3200" cap="all" spc="512" dirty="0" smtClean="0">
                <a:solidFill>
                  <a:srgbClr val="FFFFFF"/>
                </a:solidFill>
              </a:rPr>
              <a:t>an</a:t>
            </a:r>
            <a:r>
              <a:rPr lang="sk-SK" sz="3200" cap="all" spc="512" dirty="0" err="1" smtClean="0">
                <a:solidFill>
                  <a:srgbClr val="FFFFFF"/>
                </a:solidFill>
              </a:rPr>
              <a:t>om</a:t>
            </a:r>
            <a:r>
              <a:rPr sz="3200" cap="all" spc="512" dirty="0" smtClean="0">
                <a:solidFill>
                  <a:srgbClr val="FFFFFF"/>
                </a:solidFill>
              </a:rPr>
              <a:t> </a:t>
            </a:r>
            <a:r>
              <a:rPr sz="3200" cap="all" spc="512" dirty="0">
                <a:solidFill>
                  <a:srgbClr val="FFFFFF"/>
                </a:solidFill>
              </a:rPr>
              <a:t>1:7-10</a:t>
            </a: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55"/>
                                        </p:tgtEl>
                                        <p:attrNameLst>
                                          <p:attrName>style.visibility</p:attrName>
                                        </p:attrNameLst>
                                      </p:cBhvr>
                                      <p:to>
                                        <p:strVal val="visible"/>
                                      </p:to>
                                    </p:set>
                                    <p:animEffect transition="in" filter="dissolve">
                                      <p:cBhvr>
                                        <p:cTn id="7" dur="1000"/>
                                        <p:tgtEl>
                                          <p:spTgt spid="255"/>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256"/>
                                        </p:tgtEl>
                                        <p:attrNameLst>
                                          <p:attrName>style.visibility</p:attrName>
                                        </p:attrNameLst>
                                      </p:cBhvr>
                                      <p:to>
                                        <p:strVal val="visible"/>
                                      </p:to>
                                    </p:set>
                                    <p:animEffect transition="in" filter="dissolve">
                                      <p:cBhvr>
                                        <p:cTn id="11" dur="1000"/>
                                        <p:tgtEl>
                                          <p:spTgt spid="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5" grpId="1" animBg="1" advAuto="0"/>
      <p:bldP spid="256" grpId="2" animBg="1" advAuto="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8" name="Burning-City-stock3182.jpg"/>
          <p:cNvPicPr/>
          <p:nvPr/>
        </p:nvPicPr>
        <p:blipFill>
          <a:blip r:embed="rId2" cstate="screen">
            <a:extLst>
              <a:ext uri="{28A0092B-C50C-407E-A947-70E740481C1C}">
                <a14:useLocalDpi xmlns:a14="http://schemas.microsoft.com/office/drawing/2010/main"/>
              </a:ext>
            </a:extLst>
          </a:blip>
          <a:srcRect/>
          <a:stretch>
            <a:fillRect/>
          </a:stretch>
        </p:blipFill>
        <p:spPr>
          <a:xfrm>
            <a:off x="-114716" y="-430269"/>
            <a:ext cx="11179508" cy="14903526"/>
          </a:xfrm>
          <a:prstGeom prst="rect">
            <a:avLst/>
          </a:prstGeom>
          <a:ln w="12700">
            <a:miter lim="400000"/>
          </a:ln>
        </p:spPr>
      </p:pic>
      <p:sp>
        <p:nvSpPr>
          <p:cNvPr id="259" name="Shape 259"/>
          <p:cNvSpPr>
            <a:spLocks noGrp="1"/>
          </p:cNvSpPr>
          <p:nvPr>
            <p:ph type="title"/>
          </p:nvPr>
        </p:nvSpPr>
        <p:spPr>
          <a:xfrm>
            <a:off x="12222962" y="1161649"/>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260" name="Shape 260"/>
          <p:cNvSpPr>
            <a:spLocks noGrp="1"/>
          </p:cNvSpPr>
          <p:nvPr>
            <p:ph type="body" idx="1"/>
          </p:nvPr>
        </p:nvSpPr>
        <p:spPr>
          <a:xfrm>
            <a:off x="12159888" y="2723560"/>
            <a:ext cx="11782344" cy="2893161"/>
          </a:xfrm>
          <a:prstGeom prst="rect">
            <a:avLst/>
          </a:prstGeom>
        </p:spPr>
        <p:txBody>
          <a:bodyPr/>
          <a:lstStyle>
            <a:lvl1pPr marL="755952" indent="-755952">
              <a:defRPr sz="5000"/>
            </a:lvl1pPr>
          </a:lstStyle>
          <a:p>
            <a:pPr lvl="0">
              <a:defRPr sz="1800">
                <a:solidFill>
                  <a:srgbClr val="000000"/>
                </a:solidFill>
              </a:defRPr>
            </a:pPr>
            <a:r>
              <a:rPr lang="sk-SK" sz="5400" dirty="0">
                <a:solidFill>
                  <a:schemeClr val="tx1"/>
                </a:solidFill>
              </a:rPr>
              <a:t>Čo sa stane s tými, ktorí nenasledovali Krista?</a:t>
            </a:r>
          </a:p>
        </p:txBody>
      </p:sp>
      <p:sp>
        <p:nvSpPr>
          <p:cNvPr id="261" name="Shape 261"/>
          <p:cNvSpPr/>
          <p:nvPr/>
        </p:nvSpPr>
        <p:spPr>
          <a:xfrm>
            <a:off x="12324082" y="6213984"/>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lang="sk-SK" sz="5400" dirty="0" smtClean="0">
                <a:solidFill>
                  <a:schemeClr val="tx1"/>
                </a:solidFill>
              </a:rPr>
              <a:t>„...ktorí </a:t>
            </a:r>
            <a:r>
              <a:rPr lang="sk-SK" sz="5400" dirty="0">
                <a:solidFill>
                  <a:schemeClr val="tx1"/>
                </a:solidFill>
              </a:rPr>
              <a:t>ponesú </a:t>
            </a:r>
            <a:r>
              <a:rPr lang="sk-SK" sz="5400" dirty="0" smtClean="0">
                <a:solidFill>
                  <a:schemeClr val="tx1"/>
                </a:solidFill>
              </a:rPr>
              <a:t>pomstu (trest), </a:t>
            </a:r>
            <a:r>
              <a:rPr lang="sk-SK" sz="5400" dirty="0">
                <a:solidFill>
                  <a:schemeClr val="tx1"/>
                </a:solidFill>
              </a:rPr>
              <a:t>večné </a:t>
            </a:r>
            <a:r>
              <a:rPr lang="sk-SK" sz="5400" b="1" i="1" dirty="0">
                <a:solidFill>
                  <a:schemeClr val="tx1"/>
                </a:solidFill>
              </a:rPr>
              <a:t>zahynutie</a:t>
            </a:r>
            <a:r>
              <a:rPr lang="sk-SK" sz="5400" dirty="0">
                <a:solidFill>
                  <a:schemeClr val="tx1"/>
                </a:solidFill>
              </a:rPr>
              <a:t>, </a:t>
            </a:r>
            <a:r>
              <a:rPr lang="sk-SK" sz="5400" dirty="0" smtClean="0">
                <a:solidFill>
                  <a:schemeClr val="tx1"/>
                </a:solidFill>
              </a:rPr>
              <a:t>od </a:t>
            </a:r>
            <a:r>
              <a:rPr lang="sk-SK" sz="5400" dirty="0">
                <a:solidFill>
                  <a:schemeClr val="tx1"/>
                </a:solidFill>
              </a:rPr>
              <a:t>tvári Pánovej a od slávy jeho mocnosti</a:t>
            </a:r>
            <a:r>
              <a:rPr lang="sk-SK" sz="5400" dirty="0" smtClean="0">
                <a:solidFill>
                  <a:schemeClr val="tx1"/>
                </a:solidFill>
              </a:rPr>
              <a:t>,</a:t>
            </a:r>
            <a:r>
              <a:rPr lang="sk-SK" sz="5400" dirty="0">
                <a:solidFill>
                  <a:schemeClr val="tx1"/>
                </a:solidFill>
              </a:rPr>
              <a:t> keď </a:t>
            </a:r>
            <a:r>
              <a:rPr lang="sk-SK" sz="5400" dirty="0" smtClean="0">
                <a:solidFill>
                  <a:schemeClr val="tx1"/>
                </a:solidFill>
              </a:rPr>
              <a:t>príde v </a:t>
            </a:r>
            <a:r>
              <a:rPr lang="sk-SK" sz="5400" dirty="0">
                <a:solidFill>
                  <a:schemeClr val="tx1"/>
                </a:solidFill>
              </a:rPr>
              <a:t>ten deň</a:t>
            </a:r>
            <a:r>
              <a:rPr lang="sk-SK" sz="5400" dirty="0" smtClean="0">
                <a:solidFill>
                  <a:schemeClr val="tx1"/>
                </a:solidFill>
              </a:rPr>
              <a:t>.“</a:t>
            </a:r>
            <a:endParaRPr sz="9600" dirty="0">
              <a:solidFill>
                <a:srgbClr val="FFFFFF"/>
              </a:solidFill>
              <a:latin typeface="+mn-lt"/>
              <a:ea typeface="+mn-ea"/>
              <a:cs typeface="+mn-cs"/>
              <a:sym typeface="Helvetica Light"/>
            </a:endParaRPr>
          </a:p>
        </p:txBody>
      </p:sp>
      <p:sp>
        <p:nvSpPr>
          <p:cNvPr id="262" name="Shape 262"/>
          <p:cNvSpPr/>
          <p:nvPr/>
        </p:nvSpPr>
        <p:spPr>
          <a:xfrm>
            <a:off x="11956668" y="12208570"/>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2</a:t>
            </a:r>
            <a:r>
              <a:rPr lang="sk-SK" sz="3200" cap="all" spc="512" dirty="0" smtClean="0">
                <a:solidFill>
                  <a:srgbClr val="FFFFFF"/>
                </a:solidFill>
              </a:rPr>
              <a:t>.</a:t>
            </a:r>
            <a:r>
              <a:rPr sz="3200" cap="all" spc="512" dirty="0" smtClean="0">
                <a:solidFill>
                  <a:srgbClr val="FFFFFF"/>
                </a:solidFill>
              </a:rPr>
              <a:t> </a:t>
            </a:r>
            <a:r>
              <a:rPr sz="3200" cap="all" spc="512" dirty="0" err="1" smtClean="0">
                <a:solidFill>
                  <a:srgbClr val="FFFFFF"/>
                </a:solidFill>
              </a:rPr>
              <a:t>Tesalon</a:t>
            </a:r>
            <a:r>
              <a:rPr lang="sk-SK" sz="3200" cap="all" spc="512" dirty="0" err="1" smtClean="0">
                <a:solidFill>
                  <a:srgbClr val="FFFFFF"/>
                </a:solidFill>
              </a:rPr>
              <a:t>ičanom</a:t>
            </a:r>
            <a:r>
              <a:rPr sz="3200" cap="all" spc="512" dirty="0" smtClean="0">
                <a:solidFill>
                  <a:srgbClr val="FFFFFF"/>
                </a:solidFill>
              </a:rPr>
              <a:t> </a:t>
            </a:r>
            <a:r>
              <a:rPr sz="3200" cap="all" spc="512" dirty="0">
                <a:solidFill>
                  <a:srgbClr val="FFFFFF"/>
                </a:solidFill>
              </a:rPr>
              <a:t>1:7-10</a:t>
            </a:r>
          </a:p>
        </p:txBody>
      </p:sp>
    </p:spTree>
  </p:cSld>
  <p:clrMapOvr>
    <a:masterClrMapping/>
  </p:clrMapOvr>
  <p:transition spd="med">
    <p:dissolv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4" name="Burning-City-stock3182.jpg"/>
          <p:cNvPicPr/>
          <p:nvPr/>
        </p:nvPicPr>
        <p:blipFill>
          <a:blip r:embed="rId2" cstate="screen">
            <a:extLst>
              <a:ext uri="{28A0092B-C50C-407E-A947-70E740481C1C}">
                <a14:useLocalDpi xmlns:a14="http://schemas.microsoft.com/office/drawing/2010/main"/>
              </a:ext>
            </a:extLst>
          </a:blip>
          <a:srcRect/>
          <a:stretch>
            <a:fillRect/>
          </a:stretch>
        </p:blipFill>
        <p:spPr>
          <a:xfrm>
            <a:off x="-114716" y="-430269"/>
            <a:ext cx="11179508" cy="14903526"/>
          </a:xfrm>
          <a:prstGeom prst="rect">
            <a:avLst/>
          </a:prstGeom>
          <a:ln w="12700">
            <a:miter lim="400000"/>
          </a:ln>
        </p:spPr>
      </p:pic>
      <p:sp>
        <p:nvSpPr>
          <p:cNvPr id="265" name="Shape 265"/>
          <p:cNvSpPr>
            <a:spLocks noGrp="1"/>
          </p:cNvSpPr>
          <p:nvPr>
            <p:ph type="title"/>
          </p:nvPr>
        </p:nvSpPr>
        <p:spPr>
          <a:xfrm>
            <a:off x="12222962" y="1161649"/>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266" name="Shape 266"/>
          <p:cNvSpPr>
            <a:spLocks noGrp="1"/>
          </p:cNvSpPr>
          <p:nvPr>
            <p:ph type="body" idx="1"/>
          </p:nvPr>
        </p:nvSpPr>
        <p:spPr>
          <a:xfrm>
            <a:off x="12159888" y="2723560"/>
            <a:ext cx="11782344" cy="2893161"/>
          </a:xfrm>
          <a:prstGeom prst="rect">
            <a:avLst/>
          </a:prstGeom>
        </p:spPr>
        <p:txBody>
          <a:bodyPr>
            <a:normAutofit/>
          </a:bodyPr>
          <a:lstStyle>
            <a:lvl1pPr marL="755952" indent="-755952">
              <a:defRPr sz="5000"/>
            </a:lvl1pPr>
          </a:lstStyle>
          <a:p>
            <a:pPr lvl="0">
              <a:defRPr sz="1800">
                <a:solidFill>
                  <a:srgbClr val="000000"/>
                </a:solidFill>
              </a:defRPr>
            </a:pPr>
            <a:r>
              <a:rPr lang="sk-SK" sz="5400" dirty="0">
                <a:solidFill>
                  <a:schemeClr val="tx1"/>
                </a:solidFill>
              </a:rPr>
              <a:t>Čo sa stane s tými, ktorí nenasledovali Krista?</a:t>
            </a:r>
          </a:p>
        </p:txBody>
      </p:sp>
      <p:sp>
        <p:nvSpPr>
          <p:cNvPr id="267" name="Shape 267"/>
          <p:cNvSpPr/>
          <p:nvPr/>
        </p:nvSpPr>
        <p:spPr>
          <a:xfrm>
            <a:off x="12770826" y="8331332"/>
            <a:ext cx="10560468" cy="304452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lvl="0">
              <a:defRPr sz="1800">
                <a:solidFill>
                  <a:srgbClr val="000000"/>
                </a:solidFill>
              </a:defRPr>
            </a:pPr>
            <a:r>
              <a:rPr lang="sk-SK" sz="6200" cap="all" spc="992" dirty="0" smtClean="0">
                <a:solidFill>
                  <a:srgbClr val="FFFFFF"/>
                </a:solidFill>
                <a:latin typeface="+mn-lt"/>
                <a:ea typeface="+mn-ea"/>
                <a:cs typeface="+mn-cs"/>
                <a:sym typeface="Helvetica Light"/>
              </a:rPr>
              <a:t>Ježišov návrat </a:t>
            </a:r>
            <a:r>
              <a:rPr lang="sk-SK" sz="6200" b="1" cap="all" spc="992" dirty="0" smtClean="0">
                <a:solidFill>
                  <a:srgbClr val="FFFFFF"/>
                </a:solidFill>
                <a:latin typeface="+mn-lt"/>
                <a:ea typeface="+mn-ea"/>
                <a:cs typeface="+mn-cs"/>
                <a:sym typeface="Helvetica Light"/>
              </a:rPr>
              <a:t>zničí</a:t>
            </a:r>
            <a:r>
              <a:rPr lang="sk-SK" sz="6200" cap="all" spc="992" dirty="0" smtClean="0">
                <a:solidFill>
                  <a:srgbClr val="FFFFFF"/>
                </a:solidFill>
                <a:latin typeface="+mn-lt"/>
                <a:ea typeface="+mn-ea"/>
                <a:cs typeface="+mn-cs"/>
                <a:sym typeface="Helvetica Light"/>
              </a:rPr>
              <a:t> </a:t>
            </a:r>
            <a:r>
              <a:rPr lang="sk-SK" sz="6200" b="1" cap="all" spc="992" dirty="0" smtClean="0">
                <a:solidFill>
                  <a:srgbClr val="FFFFFF"/>
                </a:solidFill>
                <a:latin typeface="+mn-lt"/>
                <a:ea typeface="+mn-ea"/>
                <a:cs typeface="+mn-cs"/>
                <a:sym typeface="Helvetica Light"/>
              </a:rPr>
              <a:t>zatratených</a:t>
            </a:r>
            <a:endParaRPr sz="6200" b="1" cap="all" spc="992" dirty="0">
              <a:solidFill>
                <a:srgbClr val="FFFFFF"/>
              </a:solidFill>
              <a:latin typeface="Helvetica"/>
              <a:ea typeface="Helvetica"/>
              <a:cs typeface="Helvetica"/>
              <a:sym typeface="Helvetica"/>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267"/>
                                        </p:tgtEl>
                                        <p:attrNameLst>
                                          <p:attrName>style.visibility</p:attrName>
                                        </p:attrNameLst>
                                      </p:cBhvr>
                                      <p:to>
                                        <p:strVal val="visible"/>
                                      </p:to>
                                    </p:set>
                                    <p:anim calcmode="lin" valueType="num">
                                      <p:cBhvr>
                                        <p:cTn id="7" dur="1500" fill="hold"/>
                                        <p:tgtEl>
                                          <p:spTgt spid="267"/>
                                        </p:tgtEl>
                                        <p:attrNameLst>
                                          <p:attrName>ppt_w</p:attrName>
                                        </p:attrNameLst>
                                      </p:cBhvr>
                                      <p:tavLst>
                                        <p:tav tm="0">
                                          <p:val>
                                            <p:fltVal val="0"/>
                                          </p:val>
                                        </p:tav>
                                        <p:tav tm="100000">
                                          <p:val>
                                            <p:strVal val="#ppt_w"/>
                                          </p:val>
                                        </p:tav>
                                      </p:tavLst>
                                    </p:anim>
                                    <p:anim calcmode="lin" valueType="num">
                                      <p:cBhvr>
                                        <p:cTn id="8" dur="1500" fill="hold"/>
                                        <p:tgtEl>
                                          <p:spTgt spid="26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 grpId="1" animBg="1" advAuto="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9"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0" y="-124205"/>
            <a:ext cx="24502980" cy="14019827"/>
          </a:xfrm>
          <a:prstGeom prst="rect">
            <a:avLst/>
          </a:prstGeom>
          <a:ln w="12700">
            <a:miter lim="400000"/>
          </a:ln>
        </p:spPr>
      </p:pic>
      <p:sp>
        <p:nvSpPr>
          <p:cNvPr id="270" name="Shape 270"/>
          <p:cNvSpPr>
            <a:spLocks noGrp="1"/>
          </p:cNvSpPr>
          <p:nvPr>
            <p:ph type="body" idx="1"/>
          </p:nvPr>
        </p:nvSpPr>
        <p:spPr>
          <a:xfrm>
            <a:off x="1302681" y="717259"/>
            <a:ext cx="15538465" cy="4044592"/>
          </a:xfrm>
          <a:prstGeom prst="rect">
            <a:avLst/>
          </a:prstGeom>
        </p:spPr>
        <p:txBody>
          <a:bodyPr>
            <a:normAutofit/>
          </a:bodyPr>
          <a:lstStyle>
            <a:lvl1pPr marL="0" indent="0">
              <a:buSzTx/>
              <a:buNone/>
              <a:defRPr sz="5000"/>
            </a:lvl1pPr>
          </a:lstStyle>
          <a:p>
            <a:pPr lvl="0">
              <a:defRPr sz="1800">
                <a:solidFill>
                  <a:srgbClr val="000000"/>
                </a:solidFill>
              </a:defRPr>
            </a:pPr>
            <a:r>
              <a:rPr lang="sk-SK" sz="5400" dirty="0" smtClean="0">
                <a:solidFill>
                  <a:schemeClr val="tx1"/>
                </a:solidFill>
              </a:rPr>
              <a:t>„...keď príde v </a:t>
            </a:r>
            <a:r>
              <a:rPr lang="sk-SK" sz="5400" dirty="0">
                <a:solidFill>
                  <a:schemeClr val="tx1"/>
                </a:solidFill>
              </a:rPr>
              <a:t>ten deň</a:t>
            </a:r>
            <a:r>
              <a:rPr lang="sk-SK" sz="5400" dirty="0" smtClean="0">
                <a:solidFill>
                  <a:schemeClr val="tx1"/>
                </a:solidFill>
              </a:rPr>
              <a:t>, </a:t>
            </a:r>
            <a:r>
              <a:rPr lang="sk-SK" sz="5400" dirty="0">
                <a:solidFill>
                  <a:schemeClr val="tx1"/>
                </a:solidFill>
              </a:rPr>
              <a:t>aby bol oslávený vo svojich svätých a obdivovaný </a:t>
            </a:r>
            <a:r>
              <a:rPr lang="sk-SK" sz="5400" dirty="0" smtClean="0">
                <a:solidFill>
                  <a:schemeClr val="tx1"/>
                </a:solidFill>
              </a:rPr>
              <a:t>medzi všetkými, </a:t>
            </a:r>
            <a:r>
              <a:rPr lang="sk-SK" sz="5400" dirty="0">
                <a:solidFill>
                  <a:schemeClr val="tx1"/>
                </a:solidFill>
              </a:rPr>
              <a:t>ktorí </a:t>
            </a:r>
            <a:r>
              <a:rPr lang="sk-SK" sz="5400" dirty="0" smtClean="0">
                <a:solidFill>
                  <a:schemeClr val="tx1"/>
                </a:solidFill>
              </a:rPr>
              <a:t>uverili.“</a:t>
            </a:r>
            <a:endParaRPr sz="13800" dirty="0">
              <a:solidFill>
                <a:schemeClr val="tx1"/>
              </a:solidFill>
            </a:endParaRPr>
          </a:p>
        </p:txBody>
      </p:sp>
      <p:sp>
        <p:nvSpPr>
          <p:cNvPr id="271" name="Shape 271"/>
          <p:cNvSpPr/>
          <p:nvPr/>
        </p:nvSpPr>
        <p:spPr>
          <a:xfrm>
            <a:off x="4174833" y="4095416"/>
            <a:ext cx="11180367" cy="538609"/>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500" cap="all" spc="560">
                <a:latin typeface="+mn-lt"/>
                <a:ea typeface="+mn-ea"/>
                <a:cs typeface="+mn-cs"/>
                <a:sym typeface="Helvetica Light"/>
              </a:defRPr>
            </a:lvl1pPr>
          </a:lstStyle>
          <a:p>
            <a:pPr lvl="0">
              <a:defRPr sz="1800" cap="none" spc="0">
                <a:solidFill>
                  <a:srgbClr val="000000"/>
                </a:solidFill>
              </a:defRPr>
            </a:pPr>
            <a:r>
              <a:rPr sz="3500" cap="all" spc="560" dirty="0">
                <a:solidFill>
                  <a:srgbClr val="FFFFFF"/>
                </a:solidFill>
              </a:rPr>
              <a:t>- </a:t>
            </a:r>
            <a:r>
              <a:rPr sz="3500" cap="all" spc="560" dirty="0" smtClean="0">
                <a:solidFill>
                  <a:srgbClr val="FFFFFF"/>
                </a:solidFill>
              </a:rPr>
              <a:t>2</a:t>
            </a:r>
            <a:r>
              <a:rPr lang="sk-SK" sz="3500" cap="all" spc="560" dirty="0" smtClean="0">
                <a:solidFill>
                  <a:srgbClr val="FFFFFF"/>
                </a:solidFill>
              </a:rPr>
              <a:t>.</a:t>
            </a:r>
            <a:r>
              <a:rPr sz="3500" cap="all" spc="560" dirty="0" smtClean="0">
                <a:solidFill>
                  <a:srgbClr val="FFFFFF"/>
                </a:solidFill>
              </a:rPr>
              <a:t> </a:t>
            </a:r>
            <a:r>
              <a:rPr sz="3500" cap="all" spc="560" dirty="0" err="1" smtClean="0">
                <a:solidFill>
                  <a:srgbClr val="FFFFFF"/>
                </a:solidFill>
              </a:rPr>
              <a:t>Tesaloni</a:t>
            </a:r>
            <a:r>
              <a:rPr lang="sk-SK" sz="3500" cap="all" spc="560" dirty="0" smtClean="0">
                <a:solidFill>
                  <a:srgbClr val="FFFFFF"/>
                </a:solidFill>
              </a:rPr>
              <a:t>č</a:t>
            </a:r>
            <a:r>
              <a:rPr sz="3500" cap="all" spc="560" dirty="0" smtClean="0">
                <a:solidFill>
                  <a:srgbClr val="FFFFFF"/>
                </a:solidFill>
              </a:rPr>
              <a:t>an</a:t>
            </a:r>
            <a:r>
              <a:rPr lang="sk-SK" sz="3500" cap="all" spc="560" dirty="0" err="1" smtClean="0">
                <a:solidFill>
                  <a:srgbClr val="FFFFFF"/>
                </a:solidFill>
              </a:rPr>
              <a:t>om</a:t>
            </a:r>
            <a:r>
              <a:rPr sz="3500" cap="all" spc="560" dirty="0" smtClean="0">
                <a:solidFill>
                  <a:srgbClr val="FFFFFF"/>
                </a:solidFill>
              </a:rPr>
              <a:t> </a:t>
            </a:r>
            <a:r>
              <a:rPr sz="3500" cap="all" spc="560" dirty="0">
                <a:solidFill>
                  <a:srgbClr val="FFFFFF"/>
                </a:solidFill>
              </a:rPr>
              <a:t>1:10</a:t>
            </a:r>
          </a:p>
        </p:txBody>
      </p:sp>
    </p:spTree>
  </p:cSld>
  <p:clrMapOvr>
    <a:masterClrMapping/>
  </p:clrMapOvr>
  <p:transition spd="slow">
    <p:dissolv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3"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59532" y="-151914"/>
            <a:ext cx="24502980" cy="14019827"/>
          </a:xfrm>
          <a:prstGeom prst="rect">
            <a:avLst/>
          </a:prstGeom>
          <a:ln w="12700">
            <a:miter lim="400000"/>
          </a:ln>
        </p:spPr>
      </p:pic>
      <p:sp>
        <p:nvSpPr>
          <p:cNvPr id="274" name="Shape 274"/>
          <p:cNvSpPr>
            <a:spLocks noGrp="1"/>
          </p:cNvSpPr>
          <p:nvPr>
            <p:ph type="body" idx="1"/>
          </p:nvPr>
        </p:nvSpPr>
        <p:spPr>
          <a:xfrm>
            <a:off x="1302681" y="717259"/>
            <a:ext cx="15538465" cy="4044592"/>
          </a:xfrm>
          <a:prstGeom prst="rect">
            <a:avLst/>
          </a:prstGeom>
        </p:spPr>
        <p:txBody>
          <a:bodyPr>
            <a:normAutofit/>
          </a:bodyPr>
          <a:lstStyle>
            <a:lvl1pPr marL="0" indent="0">
              <a:buSzTx/>
              <a:buNone/>
              <a:defRPr sz="5000"/>
            </a:lvl1pPr>
          </a:lstStyle>
          <a:p>
            <a:pPr lvl="0">
              <a:defRPr sz="1800">
                <a:solidFill>
                  <a:srgbClr val="000000"/>
                </a:solidFill>
              </a:defRPr>
            </a:pPr>
            <a:r>
              <a:rPr lang="sk-SK" sz="5400" dirty="0" smtClean="0">
                <a:solidFill>
                  <a:schemeClr val="tx1"/>
                </a:solidFill>
              </a:rPr>
              <a:t>„Preto </a:t>
            </a:r>
            <a:r>
              <a:rPr lang="sk-SK" sz="5400" dirty="0">
                <a:solidFill>
                  <a:schemeClr val="tx1"/>
                </a:solidFill>
              </a:rPr>
              <a:t>povedia toho dňa: Hľa, toto je náš </a:t>
            </a:r>
            <a:r>
              <a:rPr lang="sk-SK" sz="5400" dirty="0" smtClean="0">
                <a:solidFill>
                  <a:schemeClr val="tx1"/>
                </a:solidFill>
              </a:rPr>
              <a:t>Boh</a:t>
            </a:r>
            <a:r>
              <a:rPr lang="sk-SK" sz="5400" dirty="0">
                <a:solidFill>
                  <a:schemeClr val="tx1"/>
                </a:solidFill>
              </a:rPr>
              <a:t>, na ktorého sme očakávali, a </a:t>
            </a:r>
            <a:r>
              <a:rPr lang="sk-SK" sz="5400" dirty="0" smtClean="0">
                <a:solidFill>
                  <a:schemeClr val="tx1"/>
                </a:solidFill>
              </a:rPr>
              <a:t>On </a:t>
            </a:r>
            <a:r>
              <a:rPr lang="sk-SK" sz="5400" dirty="0">
                <a:solidFill>
                  <a:schemeClr val="tx1"/>
                </a:solidFill>
              </a:rPr>
              <a:t>nás spasil; toto je </a:t>
            </a:r>
            <a:r>
              <a:rPr lang="sk-SK" sz="5400" dirty="0" smtClean="0">
                <a:solidFill>
                  <a:schemeClr val="tx1"/>
                </a:solidFill>
              </a:rPr>
              <a:t>HOSPODIN, </a:t>
            </a:r>
            <a:r>
              <a:rPr lang="sk-SK" sz="5400" dirty="0">
                <a:solidFill>
                  <a:schemeClr val="tx1"/>
                </a:solidFill>
              </a:rPr>
              <a:t>na ktorého sme očakávali! Plesajme a radujme sa v jeho spasení</a:t>
            </a:r>
            <a:r>
              <a:rPr lang="sk-SK" sz="5400" dirty="0" smtClean="0">
                <a:solidFill>
                  <a:schemeClr val="tx1"/>
                </a:solidFill>
              </a:rPr>
              <a:t>!“</a:t>
            </a:r>
            <a:endParaRPr sz="7200" dirty="0">
              <a:solidFill>
                <a:srgbClr val="FFFFFF"/>
              </a:solidFill>
            </a:endParaRPr>
          </a:p>
        </p:txBody>
      </p:sp>
      <p:sp>
        <p:nvSpPr>
          <p:cNvPr id="275" name="Shape 275"/>
          <p:cNvSpPr/>
          <p:nvPr/>
        </p:nvSpPr>
        <p:spPr>
          <a:xfrm>
            <a:off x="5932719" y="4633122"/>
            <a:ext cx="11180367" cy="538609"/>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500" cap="all" spc="560">
                <a:latin typeface="+mn-lt"/>
                <a:ea typeface="+mn-ea"/>
                <a:cs typeface="+mn-cs"/>
                <a:sym typeface="Helvetica Light"/>
              </a:defRPr>
            </a:lvl1pPr>
          </a:lstStyle>
          <a:p>
            <a:pPr lvl="0">
              <a:defRPr sz="1800" cap="none" spc="0">
                <a:solidFill>
                  <a:srgbClr val="000000"/>
                </a:solidFill>
              </a:defRPr>
            </a:pPr>
            <a:r>
              <a:rPr sz="3500" cap="all" spc="560" dirty="0">
                <a:solidFill>
                  <a:srgbClr val="FFFFFF"/>
                </a:solidFill>
              </a:rPr>
              <a:t>- </a:t>
            </a:r>
            <a:r>
              <a:rPr sz="3500" cap="all" spc="560" dirty="0" smtClean="0">
                <a:solidFill>
                  <a:srgbClr val="FFFFFF"/>
                </a:solidFill>
              </a:rPr>
              <a:t>I</a:t>
            </a:r>
            <a:r>
              <a:rPr lang="sk-SK" sz="3500" cap="all" spc="560" dirty="0" smtClean="0">
                <a:solidFill>
                  <a:srgbClr val="FFFFFF"/>
                </a:solidFill>
              </a:rPr>
              <a:t>z</a:t>
            </a:r>
            <a:r>
              <a:rPr sz="3500" cap="all" spc="560" dirty="0" err="1" smtClean="0">
                <a:solidFill>
                  <a:srgbClr val="FFFFFF"/>
                </a:solidFill>
              </a:rPr>
              <a:t>ai</a:t>
            </a:r>
            <a:r>
              <a:rPr lang="sk-SK" sz="3500" cap="all" spc="560" dirty="0" err="1" smtClean="0">
                <a:solidFill>
                  <a:srgbClr val="FFFFFF"/>
                </a:solidFill>
              </a:rPr>
              <a:t>áš</a:t>
            </a:r>
            <a:r>
              <a:rPr sz="3500" cap="all" spc="560" dirty="0" smtClean="0">
                <a:solidFill>
                  <a:srgbClr val="FFFFFF"/>
                </a:solidFill>
              </a:rPr>
              <a:t> </a:t>
            </a:r>
            <a:r>
              <a:rPr sz="3500" cap="all" spc="560" dirty="0">
                <a:solidFill>
                  <a:srgbClr val="FFFFFF"/>
                </a:solidFill>
              </a:rPr>
              <a:t>25: 9</a:t>
            </a:r>
          </a:p>
        </p:txBody>
      </p:sp>
    </p:spTree>
  </p:cSld>
  <p:clrMapOvr>
    <a:masterClrMapping/>
  </p:clrMapOvr>
  <p:transition spd="slow">
    <p:dissolv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 name="Shape 278"/>
          <p:cNvSpPr/>
          <p:nvPr/>
        </p:nvSpPr>
        <p:spPr>
          <a:xfrm>
            <a:off x="941056" y="2787122"/>
            <a:ext cx="8425664" cy="529007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 </a:t>
            </a:r>
            <a:r>
              <a:rPr lang="sk-SK" sz="5400" dirty="0">
                <a:solidFill>
                  <a:schemeClr val="tx1"/>
                </a:solidFill>
              </a:rPr>
              <a:t>vraveli vrchom a skalám: Padnite na nás a prikryte nás pred tvárou toho, ktorý sedí na tróne a pred hnevom </a:t>
            </a:r>
            <a:r>
              <a:rPr lang="sk-SK" sz="5400" dirty="0" smtClean="0">
                <a:solidFill>
                  <a:schemeClr val="tx1"/>
                </a:solidFill>
              </a:rPr>
              <a:t>Baránka...“</a:t>
            </a:r>
            <a:endParaRPr sz="13800" dirty="0">
              <a:solidFill>
                <a:schemeClr val="tx1"/>
              </a:solidFill>
            </a:endParaRPr>
          </a:p>
        </p:txBody>
      </p:sp>
      <p:sp>
        <p:nvSpPr>
          <p:cNvPr id="279" name="Shape 279"/>
          <p:cNvSpPr/>
          <p:nvPr/>
        </p:nvSpPr>
        <p:spPr>
          <a:xfrm>
            <a:off x="941056" y="8354367"/>
            <a:ext cx="8437168" cy="461665"/>
          </a:xfrm>
          <a:prstGeom prst="rect">
            <a:avLst/>
          </a:prstGeom>
          <a:ln w="63500">
            <a:miter lim="400000"/>
          </a:ln>
          <a:extLst>
            <a:ext uri="{C572A759-6A51-4108-AA02-DFA0A04FC94B}">
              <ma14:wrappingTextBoxFlag xmlns="" xmlns:ma14="http://schemas.microsoft.com/office/mac/drawingml/2011/main" val="1"/>
            </a:ext>
          </a:extLst>
        </p:spPr>
        <p:txBody>
          <a:bodyPr wrap="square" lIns="0" tIns="0" rIns="0" bIns="0" anchor="ctr">
            <a:spAutoFit/>
          </a:bodyPr>
          <a:lstStyle>
            <a:lvl1pPr algn="r">
              <a:defRPr sz="3000" cap="all" spc="479">
                <a:latin typeface="+mn-lt"/>
                <a:ea typeface="+mn-ea"/>
                <a:cs typeface="+mn-cs"/>
                <a:sym typeface="Helvetica Light"/>
              </a:defRPr>
            </a:lvl1pPr>
          </a:lstStyle>
          <a:p>
            <a:pPr lvl="0">
              <a:defRPr sz="1800" cap="none" spc="0">
                <a:solidFill>
                  <a:srgbClr val="000000"/>
                </a:solidFill>
              </a:defRPr>
            </a:pPr>
            <a:r>
              <a:rPr sz="3000" cap="all" spc="479" dirty="0">
                <a:solidFill>
                  <a:srgbClr val="FFFFFF"/>
                </a:solidFill>
              </a:rPr>
              <a:t>- </a:t>
            </a:r>
            <a:r>
              <a:rPr lang="sk-SK" sz="3000" cap="all" spc="479" dirty="0" smtClean="0">
                <a:solidFill>
                  <a:srgbClr val="FFFFFF"/>
                </a:solidFill>
              </a:rPr>
              <a:t>Zjavenie </a:t>
            </a:r>
            <a:r>
              <a:rPr lang="sk-SK" sz="3000" cap="all" spc="479" dirty="0" err="1" smtClean="0">
                <a:solidFill>
                  <a:srgbClr val="FFFFFF"/>
                </a:solidFill>
              </a:rPr>
              <a:t>jána</a:t>
            </a:r>
            <a:r>
              <a:rPr sz="3000" cap="all" spc="479" dirty="0" smtClean="0">
                <a:solidFill>
                  <a:srgbClr val="FFFFFF"/>
                </a:solidFill>
              </a:rPr>
              <a:t> </a:t>
            </a:r>
            <a:r>
              <a:rPr sz="3000" cap="all" spc="479" dirty="0">
                <a:solidFill>
                  <a:srgbClr val="FFFFFF"/>
                </a:solidFill>
              </a:rPr>
              <a:t>6:16</a:t>
            </a:r>
          </a:p>
        </p:txBody>
      </p:sp>
      <p:pic>
        <p:nvPicPr>
          <p:cNvPr id="41986" name="Picture 2" descr="http://upload.wikimedia.org/wikipedia/commons/thumb/8/8d/MARTIN_John_Great_Day_of_His_Wrath.jpg/800px-MARTIN_John_Great_Day_of_His_Wrath.jpg"/>
          <p:cNvPicPr>
            <a:picLocks noChangeAspect="1" noChangeArrowheads="1"/>
          </p:cNvPicPr>
          <p:nvPr/>
        </p:nvPicPr>
        <p:blipFill>
          <a:blip r:embed="rId2"/>
          <a:srcRect/>
          <a:stretch>
            <a:fillRect/>
          </a:stretch>
        </p:blipFill>
        <p:spPr bwMode="auto">
          <a:xfrm>
            <a:off x="9747720" y="1854200"/>
            <a:ext cx="14636280" cy="10083799"/>
          </a:xfrm>
          <a:prstGeom prst="rect">
            <a:avLst/>
          </a:prstGeom>
          <a:noFill/>
        </p:spPr>
      </p:pic>
    </p:spTree>
  </p:cSld>
  <p:clrMapOvr>
    <a:masterClrMapping/>
  </p:clrMapOvr>
  <p:transition spd="slow">
    <p:dissolv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1" name="Burning-City-stock3182.jpg"/>
          <p:cNvPicPr/>
          <p:nvPr/>
        </p:nvPicPr>
        <p:blipFill>
          <a:blip r:embed="rId2" cstate="screen">
            <a:extLst>
              <a:ext uri="{28A0092B-C50C-407E-A947-70E740481C1C}">
                <a14:useLocalDpi xmlns:a14="http://schemas.microsoft.com/office/drawing/2010/main"/>
              </a:ext>
            </a:extLst>
          </a:blip>
          <a:srcRect/>
          <a:stretch>
            <a:fillRect/>
          </a:stretch>
        </p:blipFill>
        <p:spPr>
          <a:xfrm>
            <a:off x="-111167" y="-204149"/>
            <a:ext cx="24606334" cy="13996253"/>
          </a:xfrm>
          <a:prstGeom prst="rect">
            <a:avLst/>
          </a:prstGeom>
          <a:ln w="25400">
            <a:miter lim="400000"/>
          </a:ln>
          <a:effectLst>
            <a:outerShdw blurRad="254000" dist="127000" dir="5400000" rotWithShape="0">
              <a:srgbClr val="000000">
                <a:alpha val="70000"/>
              </a:srgbClr>
            </a:outerShdw>
          </a:effectLst>
        </p:spPr>
      </p:pic>
      <p:sp>
        <p:nvSpPr>
          <p:cNvPr id="282" name="Shape 282"/>
          <p:cNvSpPr/>
          <p:nvPr/>
        </p:nvSpPr>
        <p:spPr>
          <a:xfrm>
            <a:off x="-163993" y="-165434"/>
            <a:ext cx="24711986" cy="14046868"/>
          </a:xfrm>
          <a:prstGeom prst="rect">
            <a:avLst/>
          </a:prstGeom>
          <a:solidFill>
            <a:srgbClr val="000000">
              <a:alpha val="60880"/>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283" name="Shape 283"/>
          <p:cNvSpPr>
            <a:spLocks noGrp="1"/>
          </p:cNvSpPr>
          <p:nvPr>
            <p:ph type="title"/>
          </p:nvPr>
        </p:nvSpPr>
        <p:spPr>
          <a:xfrm>
            <a:off x="8367826" y="2001633"/>
            <a:ext cx="7648348" cy="2006601"/>
          </a:xfrm>
          <a:prstGeom prst="rect">
            <a:avLst/>
          </a:prstGeom>
        </p:spPr>
        <p:txBody>
          <a:bodyPr/>
          <a:lstStyle>
            <a:lvl1pPr algn="ct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284" name="Shape 284"/>
          <p:cNvSpPr>
            <a:spLocks noGrp="1"/>
          </p:cNvSpPr>
          <p:nvPr>
            <p:ph type="body" idx="1"/>
          </p:nvPr>
        </p:nvSpPr>
        <p:spPr>
          <a:xfrm>
            <a:off x="6371399" y="3564227"/>
            <a:ext cx="11641201" cy="2243809"/>
          </a:xfrm>
          <a:prstGeom prst="rect">
            <a:avLst/>
          </a:prstGeom>
        </p:spPr>
        <p:txBody>
          <a:bodyPr>
            <a:normAutofit/>
          </a:bodyPr>
          <a:lstStyle>
            <a:lvl1pPr marL="755952" indent="-755952">
              <a:defRPr sz="5000"/>
            </a:lvl1pPr>
          </a:lstStyle>
          <a:p>
            <a:pPr lvl="0">
              <a:defRPr sz="1800">
                <a:solidFill>
                  <a:srgbClr val="000000"/>
                </a:solidFill>
              </a:defRPr>
            </a:pPr>
            <a:r>
              <a:rPr lang="sk-SK" sz="5000" dirty="0" smtClean="0">
                <a:solidFill>
                  <a:srgbClr val="FFFFFF"/>
                </a:solidFill>
              </a:rPr>
              <a:t>Čo znamená, že Ježiš príde ako „zlodej v noci?“</a:t>
            </a:r>
            <a:endParaRPr sz="5000" dirty="0">
              <a:solidFill>
                <a:srgbClr val="FFFFFF"/>
              </a:solidFill>
            </a:endParaRPr>
          </a:p>
        </p:txBody>
      </p:sp>
      <p:sp>
        <p:nvSpPr>
          <p:cNvPr id="285" name="Shape 285"/>
          <p:cNvSpPr/>
          <p:nvPr/>
        </p:nvSpPr>
        <p:spPr>
          <a:xfrm>
            <a:off x="5001164" y="5961718"/>
            <a:ext cx="14381672"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„Ale príde </a:t>
            </a:r>
            <a:r>
              <a:rPr lang="sk-SK" sz="5400" dirty="0">
                <a:solidFill>
                  <a:schemeClr val="tx1"/>
                </a:solidFill>
              </a:rPr>
              <a:t>deň Pánov ako zlodej </a:t>
            </a:r>
            <a:r>
              <a:rPr lang="sk-SK" sz="5400" dirty="0" smtClean="0">
                <a:solidFill>
                  <a:schemeClr val="tx1"/>
                </a:solidFill>
              </a:rPr>
              <a:t>v noci</a:t>
            </a:r>
            <a:r>
              <a:rPr lang="sk-SK" sz="5400" dirty="0">
                <a:solidFill>
                  <a:schemeClr val="tx1"/>
                </a:solidFill>
              </a:rPr>
              <a:t>, v ktorý pominú nebesia s rachotom, a živly, rozpálené ohňom, sa rozplynú, a zem i diela, ktoré sú na nej, zhoria</a:t>
            </a:r>
            <a:r>
              <a:rPr lang="sk-SK" sz="5400" dirty="0" smtClean="0">
                <a:solidFill>
                  <a:schemeClr val="tx1"/>
                </a:solidFill>
              </a:rPr>
              <a:t>.“</a:t>
            </a:r>
            <a:endParaRPr sz="8800" dirty="0">
              <a:solidFill>
                <a:srgbClr val="FFFFFF"/>
              </a:solidFill>
            </a:endParaRPr>
          </a:p>
        </p:txBody>
      </p:sp>
      <p:sp>
        <p:nvSpPr>
          <p:cNvPr id="286" name="Shape 286"/>
          <p:cNvSpPr/>
          <p:nvPr/>
        </p:nvSpPr>
        <p:spPr>
          <a:xfrm>
            <a:off x="6601817" y="11662105"/>
            <a:ext cx="11180367"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- 2 Peter 3: 10</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283"/>
                                        </p:tgtEl>
                                        <p:attrNameLst>
                                          <p:attrName>style.visibility</p:attrName>
                                        </p:attrNameLst>
                                      </p:cBhvr>
                                      <p:to>
                                        <p:strVal val="visible"/>
                                      </p:to>
                                    </p:set>
                                    <p:animEffect transition="in" filter="wipe(left)">
                                      <p:cBhvr>
                                        <p:cTn id="7" dur="1500"/>
                                        <p:tgtEl>
                                          <p:spTgt spid="283"/>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282"/>
                                        </p:tgtEl>
                                        <p:attrNameLst>
                                          <p:attrName>style.visibility</p:attrName>
                                        </p:attrNameLst>
                                      </p:cBhvr>
                                      <p:to>
                                        <p:strVal val="visible"/>
                                      </p:to>
                                    </p:set>
                                    <p:animEffect transition="in" filter="dissolve">
                                      <p:cBhvr>
                                        <p:cTn id="11" dur="1000"/>
                                        <p:tgtEl>
                                          <p:spTgt spid="282"/>
                                        </p:tgtEl>
                                      </p:cBhvr>
                                    </p:animEffect>
                                  </p:childTnLst>
                                </p:cTn>
                              </p:par>
                            </p:childTnLst>
                          </p:cTn>
                        </p:par>
                        <p:par>
                          <p:cTn id="12" fill="hold">
                            <p:stCondLst>
                              <p:cond delay="2500"/>
                            </p:stCondLst>
                            <p:childTnLst>
                              <p:par>
                                <p:cTn id="13" presetID="9" presetClass="entr" presetSubtype="0" fill="hold" grpId="3" nodeType="afterEffect">
                                  <p:stCondLst>
                                    <p:cond delay="0"/>
                                  </p:stCondLst>
                                  <p:iterate>
                                    <p:tmAbs val="0"/>
                                  </p:iterate>
                                  <p:childTnLst>
                                    <p:set>
                                      <p:cBhvr>
                                        <p:cTn id="14" fill="hold"/>
                                        <p:tgtEl>
                                          <p:spTgt spid="284"/>
                                        </p:tgtEl>
                                        <p:attrNameLst>
                                          <p:attrName>style.visibility</p:attrName>
                                        </p:attrNameLst>
                                      </p:cBhvr>
                                      <p:to>
                                        <p:strVal val="visible"/>
                                      </p:to>
                                    </p:set>
                                    <p:animEffect transition="in" filter="dissolve">
                                      <p:cBhvr>
                                        <p:cTn id="15" dur="1000"/>
                                        <p:tgtEl>
                                          <p:spTgt spid="284"/>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4" nodeType="clickEffect">
                                  <p:stCondLst>
                                    <p:cond delay="0"/>
                                  </p:stCondLst>
                                  <p:iterate>
                                    <p:tmAbs val="0"/>
                                  </p:iterate>
                                  <p:childTnLst>
                                    <p:set>
                                      <p:cBhvr>
                                        <p:cTn id="19" fill="hold"/>
                                        <p:tgtEl>
                                          <p:spTgt spid="285"/>
                                        </p:tgtEl>
                                        <p:attrNameLst>
                                          <p:attrName>style.visibility</p:attrName>
                                        </p:attrNameLst>
                                      </p:cBhvr>
                                      <p:to>
                                        <p:strVal val="visible"/>
                                      </p:to>
                                    </p:set>
                                    <p:anim calcmode="lin" valueType="num">
                                      <p:cBhvr>
                                        <p:cTn id="20" dur="1500" fill="hold"/>
                                        <p:tgtEl>
                                          <p:spTgt spid="285"/>
                                        </p:tgtEl>
                                        <p:attrNameLst>
                                          <p:attrName>ppt_w</p:attrName>
                                        </p:attrNameLst>
                                      </p:cBhvr>
                                      <p:tavLst>
                                        <p:tav tm="0">
                                          <p:val>
                                            <p:fltVal val="0"/>
                                          </p:val>
                                        </p:tav>
                                        <p:tav tm="100000">
                                          <p:val>
                                            <p:strVal val="#ppt_w"/>
                                          </p:val>
                                        </p:tav>
                                      </p:tavLst>
                                    </p:anim>
                                    <p:anim calcmode="lin" valueType="num">
                                      <p:cBhvr>
                                        <p:cTn id="21" dur="1500" fill="hold"/>
                                        <p:tgtEl>
                                          <p:spTgt spid="285"/>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9" presetClass="entr" presetSubtype="0" fill="hold" grpId="5" nodeType="afterEffect">
                                  <p:stCondLst>
                                    <p:cond delay="0"/>
                                  </p:stCondLst>
                                  <p:iterate>
                                    <p:tmAbs val="0"/>
                                  </p:iterate>
                                  <p:childTnLst>
                                    <p:set>
                                      <p:cBhvr>
                                        <p:cTn id="24" fill="hold"/>
                                        <p:tgtEl>
                                          <p:spTgt spid="286"/>
                                        </p:tgtEl>
                                        <p:attrNameLst>
                                          <p:attrName>style.visibility</p:attrName>
                                        </p:attrNameLst>
                                      </p:cBhvr>
                                      <p:to>
                                        <p:strVal val="visible"/>
                                      </p:to>
                                    </p:set>
                                    <p:animEffect transition="in" filter="dissolve">
                                      <p:cBhvr>
                                        <p:cTn id="25" dur="1000"/>
                                        <p:tgtEl>
                                          <p:spTgt spid="2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 grpId="2" animBg="1" advAuto="0"/>
      <p:bldP spid="283" grpId="1" animBg="1" advAuto="0"/>
      <p:bldP spid="284" grpId="3" animBg="1" advAuto="0"/>
      <p:bldP spid="285" grpId="4" animBg="1" advAuto="0"/>
      <p:bldP spid="286" grpId="5" animBg="1" advAuto="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 name="Shape 288"/>
          <p:cNvSpPr/>
          <p:nvPr/>
        </p:nvSpPr>
        <p:spPr>
          <a:xfrm>
            <a:off x="963468" y="2518496"/>
            <a:ext cx="11179573" cy="690178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45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„Teda </a:t>
            </a:r>
            <a:r>
              <a:rPr lang="sk-SK" sz="5400" dirty="0">
                <a:solidFill>
                  <a:schemeClr val="tx1"/>
                </a:solidFill>
              </a:rPr>
              <a:t>bdejte, lebo neviete, v ktorú hodinu a v ktorý deň </a:t>
            </a:r>
            <a:r>
              <a:rPr lang="sk-SK" sz="5400" dirty="0" smtClean="0">
                <a:solidFill>
                  <a:schemeClr val="tx1"/>
                </a:solidFill>
              </a:rPr>
              <a:t>príde </a:t>
            </a:r>
            <a:r>
              <a:rPr lang="sk-SK" sz="5400" dirty="0">
                <a:solidFill>
                  <a:schemeClr val="tx1"/>
                </a:solidFill>
              </a:rPr>
              <a:t>váš Pán</a:t>
            </a:r>
            <a:r>
              <a:rPr lang="sk-SK" sz="5400" dirty="0" smtClean="0">
                <a:solidFill>
                  <a:schemeClr val="tx1"/>
                </a:solidFill>
              </a:rPr>
              <a:t>.</a:t>
            </a:r>
            <a:r>
              <a:rPr lang="sk-SK" sz="5400" dirty="0">
                <a:solidFill>
                  <a:schemeClr val="tx1"/>
                </a:solidFill>
              </a:rPr>
              <a:t> Ale to vedzte, že keby hospodár vedel, v ktorú stráž </a:t>
            </a:r>
            <a:r>
              <a:rPr lang="sk-SK" sz="5400" dirty="0" smtClean="0">
                <a:solidFill>
                  <a:schemeClr val="tx1"/>
                </a:solidFill>
              </a:rPr>
              <a:t>príde </a:t>
            </a:r>
            <a:r>
              <a:rPr lang="sk-SK" sz="5400" dirty="0">
                <a:solidFill>
                  <a:schemeClr val="tx1"/>
                </a:solidFill>
              </a:rPr>
              <a:t>zlodej, bdel by a nedal by podkopať svoj dom. </a:t>
            </a:r>
            <a:r>
              <a:rPr lang="sk-SK" sz="5400" dirty="0" smtClean="0">
                <a:solidFill>
                  <a:schemeClr val="tx1"/>
                </a:solidFill>
              </a:rPr>
              <a:t>Preto </a:t>
            </a:r>
            <a:r>
              <a:rPr lang="sk-SK" sz="5400" dirty="0">
                <a:solidFill>
                  <a:schemeClr val="tx1"/>
                </a:solidFill>
              </a:rPr>
              <a:t>aj vy buďte hotoví, lebo v tú hodinu, v ktorú sa nenazdáte, </a:t>
            </a:r>
            <a:r>
              <a:rPr lang="sk-SK" sz="5400" dirty="0" smtClean="0">
                <a:solidFill>
                  <a:schemeClr val="tx1"/>
                </a:solidFill>
              </a:rPr>
              <a:t>príde </a:t>
            </a:r>
            <a:r>
              <a:rPr lang="sk-SK" sz="5400" dirty="0">
                <a:solidFill>
                  <a:schemeClr val="tx1"/>
                </a:solidFill>
              </a:rPr>
              <a:t>Syn človeka</a:t>
            </a:r>
            <a:r>
              <a:rPr lang="sk-SK" sz="5400" dirty="0" smtClean="0">
                <a:solidFill>
                  <a:schemeClr val="tx1"/>
                </a:solidFill>
              </a:rPr>
              <a:t>.“</a:t>
            </a:r>
            <a:endParaRPr sz="11500" dirty="0">
              <a:solidFill>
                <a:schemeClr val="tx1"/>
              </a:solidFill>
            </a:endParaRPr>
          </a:p>
        </p:txBody>
      </p:sp>
      <p:sp>
        <p:nvSpPr>
          <p:cNvPr id="289" name="Shape 289"/>
          <p:cNvSpPr/>
          <p:nvPr/>
        </p:nvSpPr>
        <p:spPr>
          <a:xfrm>
            <a:off x="1169881" y="9810935"/>
            <a:ext cx="10059614"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Mat</a:t>
            </a:r>
            <a:r>
              <a:rPr lang="sk-SK" sz="3200" cap="all" spc="512" dirty="0" err="1" smtClean="0">
                <a:solidFill>
                  <a:srgbClr val="FFFFFF"/>
                </a:solidFill>
              </a:rPr>
              <a:t>úš</a:t>
            </a:r>
            <a:r>
              <a:rPr sz="3200" cap="all" spc="512" dirty="0" smtClean="0">
                <a:solidFill>
                  <a:srgbClr val="FFFFFF"/>
                </a:solidFill>
              </a:rPr>
              <a:t> </a:t>
            </a:r>
            <a:r>
              <a:rPr sz="3200" cap="all" spc="512" dirty="0">
                <a:solidFill>
                  <a:srgbClr val="FFFFFF"/>
                </a:solidFill>
              </a:rPr>
              <a:t>24:42</a:t>
            </a:r>
          </a:p>
        </p:txBody>
      </p:sp>
      <p:pic>
        <p:nvPicPr>
          <p:cNvPr id="290" name="Picture 289"/>
          <p:cNvPicPr/>
          <p:nvPr/>
        </p:nvPicPr>
        <p:blipFill>
          <a:blip r:embed="rId2">
            <a:extLst/>
          </a:blip>
          <a:stretch>
            <a:fillRect/>
          </a:stretch>
        </p:blipFill>
        <p:spPr>
          <a:xfrm>
            <a:off x="13489573" y="602893"/>
            <a:ext cx="10052688" cy="12510214"/>
          </a:xfrm>
          <a:prstGeom prst="rect">
            <a:avLst/>
          </a:prstGeom>
          <a:effectLst>
            <a:reflection stA="22634" endPos="40000" dir="5400000" sy="-100000" algn="bl" rotWithShape="0"/>
          </a:effectLst>
        </p:spPr>
      </p:pic>
      <p:sp>
        <p:nvSpPr>
          <p:cNvPr id="291" name="Shape 291"/>
          <p:cNvSpPr/>
          <p:nvPr/>
        </p:nvSpPr>
        <p:spPr>
          <a:xfrm>
            <a:off x="955047" y="1215304"/>
            <a:ext cx="5929544" cy="130319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676909">
              <a:defRPr sz="4428" cap="all" spc="708">
                <a:latin typeface="Helvetica"/>
                <a:ea typeface="Helvetica"/>
                <a:cs typeface="Helvetica"/>
                <a:sym typeface="Helvetica"/>
              </a:defRPr>
            </a:lvl1pPr>
          </a:lstStyle>
          <a:p>
            <a:pPr lvl="0">
              <a:defRPr sz="1800" cap="none" spc="0">
                <a:solidFill>
                  <a:srgbClr val="000000"/>
                </a:solidFill>
              </a:defRPr>
            </a:pPr>
            <a:r>
              <a:rPr sz="4428" cap="all" spc="708" dirty="0" smtClean="0">
                <a:solidFill>
                  <a:srgbClr val="FFFFFF"/>
                </a:solidFill>
              </a:rPr>
              <a:t>Mat</a:t>
            </a:r>
            <a:r>
              <a:rPr lang="sk-SK" sz="4428" cap="all" spc="708" dirty="0" err="1" smtClean="0">
                <a:solidFill>
                  <a:srgbClr val="FFFFFF"/>
                </a:solidFill>
              </a:rPr>
              <a:t>úš</a:t>
            </a:r>
            <a:r>
              <a:rPr sz="4428" cap="all" spc="708" dirty="0" smtClean="0">
                <a:solidFill>
                  <a:srgbClr val="FFFFFF"/>
                </a:solidFill>
              </a:rPr>
              <a:t> </a:t>
            </a:r>
            <a:r>
              <a:rPr sz="4428" cap="all" spc="708" dirty="0">
                <a:solidFill>
                  <a:srgbClr val="FFFFFF"/>
                </a:solidFill>
              </a:rPr>
              <a:t>24: 42</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290"/>
                                        </p:tgtEl>
                                        <p:attrNameLst>
                                          <p:attrName>style.visibility</p:attrName>
                                        </p:attrNameLst>
                                      </p:cBhvr>
                                      <p:to>
                                        <p:strVal val="visible"/>
                                      </p:to>
                                    </p:set>
                                    <p:anim calcmode="lin" valueType="num">
                                      <p:cBhvr>
                                        <p:cTn id="7" dur="2500" fill="hold"/>
                                        <p:tgtEl>
                                          <p:spTgt spid="290"/>
                                        </p:tgtEl>
                                        <p:attrNameLst>
                                          <p:attrName>ppt_w</p:attrName>
                                        </p:attrNameLst>
                                      </p:cBhvr>
                                      <p:tavLst>
                                        <p:tav tm="0">
                                          <p:val>
                                            <p:fltVal val="0"/>
                                          </p:val>
                                        </p:tav>
                                        <p:tav tm="100000">
                                          <p:val>
                                            <p:strVal val="#ppt_w"/>
                                          </p:val>
                                        </p:tav>
                                      </p:tavLst>
                                    </p:anim>
                                    <p:anim calcmode="lin" valueType="num">
                                      <p:cBhvr>
                                        <p:cTn id="8" dur="2500" fill="hold"/>
                                        <p:tgtEl>
                                          <p:spTgt spid="2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 grpId="1" animBg="1" advAuto="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3" name="Picture 292"/>
          <p:cNvPicPr/>
          <p:nvPr/>
        </p:nvPicPr>
        <p:blipFill>
          <a:blip r:embed="rId2">
            <a:extLst/>
          </a:blip>
          <a:stretch>
            <a:fillRect/>
          </a:stretch>
        </p:blipFill>
        <p:spPr>
          <a:xfrm>
            <a:off x="832795" y="1314093"/>
            <a:ext cx="10476908" cy="11087814"/>
          </a:xfrm>
          <a:prstGeom prst="rect">
            <a:avLst/>
          </a:prstGeom>
          <a:effectLst>
            <a:reflection stA="22634" endPos="40000" dir="5400000" sy="-100000" algn="bl" rotWithShape="0"/>
          </a:effectLst>
        </p:spPr>
      </p:pic>
      <p:sp>
        <p:nvSpPr>
          <p:cNvPr id="294" name="Shape 294"/>
          <p:cNvSpPr>
            <a:spLocks noGrp="1"/>
          </p:cNvSpPr>
          <p:nvPr>
            <p:ph type="title"/>
          </p:nvPr>
        </p:nvSpPr>
        <p:spPr>
          <a:xfrm>
            <a:off x="11830023" y="1065379"/>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295" name="Shape 295"/>
          <p:cNvSpPr>
            <a:spLocks noGrp="1"/>
          </p:cNvSpPr>
          <p:nvPr>
            <p:ph type="body" idx="1"/>
          </p:nvPr>
        </p:nvSpPr>
        <p:spPr>
          <a:xfrm>
            <a:off x="11766949" y="2627289"/>
            <a:ext cx="11782344" cy="2893162"/>
          </a:xfrm>
          <a:prstGeom prst="rect">
            <a:avLst/>
          </a:prstGeom>
        </p:spPr>
        <p:txBody>
          <a:bodyPr>
            <a:normAutofit/>
          </a:bodyPr>
          <a:lstStyle>
            <a:lvl1pPr marL="755952" indent="-755952">
              <a:defRPr sz="5000"/>
            </a:lvl1pPr>
          </a:lstStyle>
          <a:p>
            <a:pPr lvl="0">
              <a:defRPr sz="1800">
                <a:solidFill>
                  <a:srgbClr val="000000"/>
                </a:solidFill>
              </a:defRPr>
            </a:pPr>
            <a:r>
              <a:rPr lang="sk-SK" sz="5400" dirty="0" smtClean="0">
                <a:solidFill>
                  <a:srgbClr val="FFFFFF"/>
                </a:solidFill>
              </a:rPr>
              <a:t>V akom stave bude Zem po tomto všetkom?</a:t>
            </a:r>
            <a:endParaRPr sz="5400" dirty="0">
              <a:solidFill>
                <a:srgbClr val="FFFFFF"/>
              </a:solidFill>
            </a:endParaRPr>
          </a:p>
        </p:txBody>
      </p:sp>
      <p:sp>
        <p:nvSpPr>
          <p:cNvPr id="296" name="Shape 296"/>
          <p:cNvSpPr/>
          <p:nvPr/>
        </p:nvSpPr>
        <p:spPr>
          <a:xfrm>
            <a:off x="11931143" y="6117713"/>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lang="sk-SK" sz="5400" dirty="0" smtClean="0">
                <a:solidFill>
                  <a:schemeClr val="tx1"/>
                </a:solidFill>
              </a:rPr>
              <a:t>„Pozerám </a:t>
            </a:r>
            <a:r>
              <a:rPr lang="sk-SK" sz="5400" dirty="0">
                <a:solidFill>
                  <a:schemeClr val="tx1"/>
                </a:solidFill>
              </a:rPr>
              <a:t>na </a:t>
            </a:r>
            <a:r>
              <a:rPr lang="sk-SK" sz="5400" dirty="0" smtClean="0">
                <a:solidFill>
                  <a:schemeClr val="tx1"/>
                </a:solidFill>
              </a:rPr>
              <a:t>zem...a hľa, niet </a:t>
            </a:r>
            <a:r>
              <a:rPr lang="sk-SK" sz="5400" b="1" i="1" dirty="0" smtClean="0">
                <a:solidFill>
                  <a:schemeClr val="tx1"/>
                </a:solidFill>
              </a:rPr>
              <a:t>človeka</a:t>
            </a:r>
            <a:r>
              <a:rPr lang="sk-SK" sz="5400" dirty="0" smtClean="0">
                <a:solidFill>
                  <a:schemeClr val="tx1"/>
                </a:solidFill>
              </a:rPr>
              <a:t>...a </a:t>
            </a:r>
            <a:r>
              <a:rPr lang="sk-SK" sz="5400" dirty="0">
                <a:solidFill>
                  <a:schemeClr val="tx1"/>
                </a:solidFill>
              </a:rPr>
              <a:t>všetky </a:t>
            </a:r>
            <a:r>
              <a:rPr lang="sk-SK" sz="5400" dirty="0" smtClean="0">
                <a:solidFill>
                  <a:schemeClr val="tx1"/>
                </a:solidFill>
              </a:rPr>
              <a:t>jej </a:t>
            </a:r>
            <a:r>
              <a:rPr lang="sk-SK" sz="5400" dirty="0">
                <a:solidFill>
                  <a:schemeClr val="tx1"/>
                </a:solidFill>
              </a:rPr>
              <a:t>mestá sú poborené od </a:t>
            </a:r>
            <a:r>
              <a:rPr lang="sk-SK" sz="5400" dirty="0" smtClean="0">
                <a:solidFill>
                  <a:schemeClr val="tx1"/>
                </a:solidFill>
              </a:rPr>
              <a:t>tváre HOSPODINOVEJ, </a:t>
            </a:r>
            <a:r>
              <a:rPr lang="sk-SK" sz="5400" dirty="0">
                <a:solidFill>
                  <a:schemeClr val="tx1"/>
                </a:solidFill>
              </a:rPr>
              <a:t>od pále jeho hnevu</a:t>
            </a:r>
            <a:r>
              <a:rPr lang="sk-SK" sz="5400" dirty="0" smtClean="0">
                <a:solidFill>
                  <a:schemeClr val="tx1"/>
                </a:solidFill>
              </a:rPr>
              <a:t>.“</a:t>
            </a:r>
            <a:endParaRPr sz="8800" dirty="0">
              <a:solidFill>
                <a:srgbClr val="FFFFFF"/>
              </a:solidFill>
              <a:latin typeface="+mn-lt"/>
              <a:ea typeface="+mn-ea"/>
              <a:cs typeface="+mn-cs"/>
              <a:sym typeface="Helvetica Light"/>
            </a:endParaRPr>
          </a:p>
        </p:txBody>
      </p:sp>
      <p:sp>
        <p:nvSpPr>
          <p:cNvPr id="297" name="Shape 297"/>
          <p:cNvSpPr/>
          <p:nvPr/>
        </p:nvSpPr>
        <p:spPr>
          <a:xfrm>
            <a:off x="11563729" y="12112299"/>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err="1" smtClean="0">
                <a:solidFill>
                  <a:srgbClr val="FFFFFF"/>
                </a:solidFill>
              </a:rPr>
              <a:t>Jeremi</a:t>
            </a:r>
            <a:r>
              <a:rPr lang="sk-SK" sz="3200" cap="all" spc="512" dirty="0" err="1" smtClean="0">
                <a:solidFill>
                  <a:srgbClr val="FFFFFF"/>
                </a:solidFill>
              </a:rPr>
              <a:t>áš</a:t>
            </a:r>
            <a:r>
              <a:rPr sz="3200" cap="all" spc="512" dirty="0" smtClean="0">
                <a:solidFill>
                  <a:srgbClr val="FFFFFF"/>
                </a:solidFill>
              </a:rPr>
              <a:t> </a:t>
            </a:r>
            <a:r>
              <a:rPr sz="3200" cap="all" spc="512" dirty="0">
                <a:solidFill>
                  <a:srgbClr val="FFFFFF"/>
                </a:solidFill>
              </a:rPr>
              <a:t>4: 23-27</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96"/>
                                        </p:tgtEl>
                                        <p:attrNameLst>
                                          <p:attrName>style.visibility</p:attrName>
                                        </p:attrNameLst>
                                      </p:cBhvr>
                                      <p:to>
                                        <p:strVal val="visible"/>
                                      </p:to>
                                    </p:set>
                                    <p:animEffect transition="in" filter="dissolve">
                                      <p:cBhvr>
                                        <p:cTn id="7" dur="1000"/>
                                        <p:tgtEl>
                                          <p:spTgt spid="296"/>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297"/>
                                        </p:tgtEl>
                                        <p:attrNameLst>
                                          <p:attrName>style.visibility</p:attrName>
                                        </p:attrNameLst>
                                      </p:cBhvr>
                                      <p:to>
                                        <p:strVal val="visible"/>
                                      </p:to>
                                    </p:set>
                                    <p:animEffect transition="in" filter="dissolve">
                                      <p:cBhvr>
                                        <p:cTn id="11" dur="1000"/>
                                        <p:tgtEl>
                                          <p:spTgt spid="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 grpId="1" animBg="1" advAuto="0"/>
      <p:bldP spid="297" grpId="2" animBg="1" advAuto="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 name="Picture 298"/>
          <p:cNvPicPr/>
          <p:nvPr/>
        </p:nvPicPr>
        <p:blipFill>
          <a:blip r:embed="rId2">
            <a:extLst/>
          </a:blip>
          <a:stretch>
            <a:fillRect/>
          </a:stretch>
        </p:blipFill>
        <p:spPr>
          <a:xfrm>
            <a:off x="832795" y="1314093"/>
            <a:ext cx="10476908" cy="11087814"/>
          </a:xfrm>
          <a:prstGeom prst="rect">
            <a:avLst/>
          </a:prstGeom>
          <a:effectLst>
            <a:reflection stA="22634" endPos="40000" dir="5400000" sy="-100000" algn="bl" rotWithShape="0"/>
          </a:effectLst>
        </p:spPr>
      </p:pic>
      <p:sp>
        <p:nvSpPr>
          <p:cNvPr id="300" name="Shape 300"/>
          <p:cNvSpPr>
            <a:spLocks noGrp="1"/>
          </p:cNvSpPr>
          <p:nvPr>
            <p:ph type="title"/>
          </p:nvPr>
        </p:nvSpPr>
        <p:spPr>
          <a:xfrm>
            <a:off x="11830023" y="1065379"/>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301" name="Shape 301"/>
          <p:cNvSpPr>
            <a:spLocks noGrp="1"/>
          </p:cNvSpPr>
          <p:nvPr>
            <p:ph type="body" idx="1"/>
          </p:nvPr>
        </p:nvSpPr>
        <p:spPr>
          <a:xfrm>
            <a:off x="11766949" y="2627289"/>
            <a:ext cx="11782344" cy="2893162"/>
          </a:xfrm>
          <a:prstGeom prst="rect">
            <a:avLst/>
          </a:prstGeom>
        </p:spPr>
        <p:txBody>
          <a:bodyPr>
            <a:normAutofit/>
          </a:bodyPr>
          <a:lstStyle>
            <a:lvl1pPr marL="755952" indent="-755952">
              <a:defRPr sz="5000"/>
            </a:lvl1pPr>
          </a:lstStyle>
          <a:p>
            <a:pPr lvl="0">
              <a:defRPr sz="1800">
                <a:solidFill>
                  <a:srgbClr val="000000"/>
                </a:solidFill>
              </a:defRPr>
            </a:pPr>
            <a:r>
              <a:rPr lang="pl-PL" sz="5400" dirty="0">
                <a:solidFill>
                  <a:schemeClr val="tx1"/>
                </a:solidFill>
              </a:rPr>
              <a:t>V akom stave bude Zem po tomto všetkom?</a:t>
            </a:r>
          </a:p>
        </p:txBody>
      </p:sp>
      <p:sp>
        <p:nvSpPr>
          <p:cNvPr id="302" name="Shape 302"/>
          <p:cNvSpPr/>
          <p:nvPr/>
        </p:nvSpPr>
        <p:spPr>
          <a:xfrm>
            <a:off x="12770826" y="8331332"/>
            <a:ext cx="10560468" cy="304452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lvl="0">
              <a:defRPr sz="1800">
                <a:solidFill>
                  <a:srgbClr val="000000"/>
                </a:solidFill>
              </a:defRPr>
            </a:pPr>
            <a:r>
              <a:rPr lang="sk-SK" sz="6200" cap="all" spc="992" dirty="0" smtClean="0">
                <a:solidFill>
                  <a:srgbClr val="FFFFFF"/>
                </a:solidFill>
                <a:latin typeface="+mn-lt"/>
                <a:ea typeface="+mn-ea"/>
                <a:cs typeface="+mn-cs"/>
                <a:sym typeface="Helvetica Light"/>
              </a:rPr>
              <a:t>Ježišov návrat </a:t>
            </a:r>
            <a:r>
              <a:rPr lang="sk-SK" sz="6200" b="1" cap="all" spc="992" dirty="0" smtClean="0">
                <a:solidFill>
                  <a:srgbClr val="FFFFFF"/>
                </a:solidFill>
                <a:latin typeface="+mn-lt"/>
                <a:ea typeface="+mn-ea"/>
                <a:cs typeface="+mn-cs"/>
                <a:sym typeface="Helvetica Light"/>
              </a:rPr>
              <a:t>zničí zem</a:t>
            </a:r>
            <a:endParaRPr sz="6200" b="1" cap="all" spc="992" dirty="0">
              <a:solidFill>
                <a:srgbClr val="FFFFFF"/>
              </a:solidFill>
              <a:latin typeface="Helvetica"/>
              <a:ea typeface="Helvetica"/>
              <a:cs typeface="Helvetica"/>
              <a:sym typeface="Helvetica"/>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302"/>
                                        </p:tgtEl>
                                        <p:attrNameLst>
                                          <p:attrName>style.visibility</p:attrName>
                                        </p:attrNameLst>
                                      </p:cBhvr>
                                      <p:to>
                                        <p:strVal val="visible"/>
                                      </p:to>
                                    </p:set>
                                    <p:anim calcmode="lin" valueType="num">
                                      <p:cBhvr>
                                        <p:cTn id="7" dur="1500" fill="hold"/>
                                        <p:tgtEl>
                                          <p:spTgt spid="302"/>
                                        </p:tgtEl>
                                        <p:attrNameLst>
                                          <p:attrName>ppt_w</p:attrName>
                                        </p:attrNameLst>
                                      </p:cBhvr>
                                      <p:tavLst>
                                        <p:tav tm="0">
                                          <p:val>
                                            <p:fltVal val="0"/>
                                          </p:val>
                                        </p:tav>
                                        <p:tav tm="100000">
                                          <p:val>
                                            <p:strVal val="#ppt_w"/>
                                          </p:val>
                                        </p:tav>
                                      </p:tavLst>
                                    </p:anim>
                                    <p:anim calcmode="lin" valueType="num">
                                      <p:cBhvr>
                                        <p:cTn id="8" dur="1500" fill="hold"/>
                                        <p:tgtEl>
                                          <p:spTgt spid="30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2" grpId="1" animBg="1" advAuto="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 name="Shape 304"/>
          <p:cNvSpPr>
            <a:spLocks noGrp="1"/>
          </p:cNvSpPr>
          <p:nvPr>
            <p:ph type="title"/>
          </p:nvPr>
        </p:nvSpPr>
        <p:spPr>
          <a:xfrm>
            <a:off x="6331753" y="873920"/>
            <a:ext cx="11720493" cy="1131981"/>
          </a:xfrm>
          <a:prstGeom prst="rect">
            <a:avLst/>
          </a:prstGeom>
        </p:spPr>
        <p:txBody>
          <a:bodyPr>
            <a:normAutofit/>
          </a:bodyPr>
          <a:lstStyle>
            <a:lvl1pPr algn="ctr"/>
          </a:lstStyle>
          <a:p>
            <a:pPr lvl="0">
              <a:defRPr sz="1800" cap="none" spc="0">
                <a:solidFill>
                  <a:srgbClr val="000000"/>
                </a:solidFill>
              </a:defRPr>
            </a:pPr>
            <a:r>
              <a:rPr sz="6200" cap="all" spc="992" dirty="0" smtClean="0">
                <a:solidFill>
                  <a:srgbClr val="FFFFFF"/>
                </a:solidFill>
              </a:rPr>
              <a:t>Je</a:t>
            </a:r>
            <a:r>
              <a:rPr lang="sk-SK" sz="6200" cap="all" spc="992" dirty="0" err="1" smtClean="0">
                <a:solidFill>
                  <a:srgbClr val="FFFFFF"/>
                </a:solidFill>
              </a:rPr>
              <a:t>žišov</a:t>
            </a:r>
            <a:r>
              <a:rPr lang="sk-SK" sz="6200" cap="all" spc="992" dirty="0" smtClean="0">
                <a:solidFill>
                  <a:srgbClr val="FFFFFF"/>
                </a:solidFill>
              </a:rPr>
              <a:t> návrat</a:t>
            </a:r>
            <a:endParaRPr sz="6200" cap="all" spc="992" dirty="0">
              <a:solidFill>
                <a:srgbClr val="FFFFFF"/>
              </a:solidFill>
            </a:endParaRPr>
          </a:p>
        </p:txBody>
      </p:sp>
      <p:sp>
        <p:nvSpPr>
          <p:cNvPr id="305" name="Shape 305"/>
          <p:cNvSpPr>
            <a:spLocks noGrp="1"/>
          </p:cNvSpPr>
          <p:nvPr>
            <p:ph type="body" idx="1"/>
          </p:nvPr>
        </p:nvSpPr>
        <p:spPr>
          <a:xfrm>
            <a:off x="6696378" y="3797713"/>
            <a:ext cx="12852535" cy="7253440"/>
          </a:xfrm>
          <a:prstGeom prst="rect">
            <a:avLst/>
          </a:prstGeom>
        </p:spPr>
        <p:txBody>
          <a:bodyPr numCol="2" spcCol="642626"/>
          <a:lstStyle/>
          <a:p>
            <a:pPr marL="889000" lvl="0" indent="-889000">
              <a:buSzPct val="100000"/>
              <a:buAutoNum type="arabicPeriod"/>
              <a:defRPr sz="1800">
                <a:solidFill>
                  <a:srgbClr val="000000"/>
                </a:solidFill>
              </a:defRPr>
            </a:pPr>
            <a:r>
              <a:rPr lang="sk-SK" sz="5000" dirty="0" smtClean="0">
                <a:solidFill>
                  <a:srgbClr val="FFFFFF"/>
                </a:solidFill>
              </a:rPr>
              <a:t>Celosvetový</a:t>
            </a:r>
            <a:endParaRPr sz="5000" dirty="0">
              <a:solidFill>
                <a:srgbClr val="FFFFFF"/>
              </a:solidFill>
            </a:endParaRPr>
          </a:p>
          <a:p>
            <a:pPr marL="889000" lvl="0" indent="-889000">
              <a:buSzPct val="100000"/>
              <a:buAutoNum type="arabicPeriod"/>
              <a:defRPr sz="1800">
                <a:solidFill>
                  <a:srgbClr val="000000"/>
                </a:solidFill>
              </a:defRPr>
            </a:pPr>
            <a:r>
              <a:rPr sz="5000" dirty="0" smtClean="0">
                <a:solidFill>
                  <a:srgbClr val="FFFFFF"/>
                </a:solidFill>
              </a:rPr>
              <a:t>Vi</a:t>
            </a:r>
            <a:r>
              <a:rPr lang="sk-SK" sz="5000" dirty="0" err="1" smtClean="0">
                <a:solidFill>
                  <a:srgbClr val="FFFFFF"/>
                </a:solidFill>
              </a:rPr>
              <a:t>diteľný</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Všetci anjeli</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Zhromaždí zachránených</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Počuteľný</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Premení na nesmrteľnosť</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Zničí zatratených</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Zničí Zem</a:t>
            </a:r>
            <a:endParaRPr sz="5000" dirty="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304"/>
                                        </p:tgtEl>
                                        <p:attrNameLst>
                                          <p:attrName>style.visibility</p:attrName>
                                        </p:attrNameLst>
                                      </p:cBhvr>
                                      <p:to>
                                        <p:strVal val="visible"/>
                                      </p:to>
                                    </p:set>
                                    <p:animEffect transition="in" filter="wipe(left)">
                                      <p:cBhvr>
                                        <p:cTn id="7" dur="1500"/>
                                        <p:tgtEl>
                                          <p:spTgt spid="304"/>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305">
                                            <p:bg/>
                                          </p:spTgt>
                                        </p:tgtEl>
                                        <p:attrNameLst>
                                          <p:attrName>style.visibility</p:attrName>
                                        </p:attrNameLst>
                                      </p:cBhvr>
                                      <p:to>
                                        <p:strVal val="visible"/>
                                      </p:to>
                                    </p:set>
                                    <p:anim calcmode="lin" valueType="num">
                                      <p:cBhvr>
                                        <p:cTn id="11" dur="1000" fill="hold"/>
                                        <p:tgtEl>
                                          <p:spTgt spid="305">
                                            <p:bg/>
                                          </p:spTgt>
                                        </p:tgtEl>
                                        <p:attrNameLst>
                                          <p:attrName>ppt_w</p:attrName>
                                        </p:attrNameLst>
                                      </p:cBhvr>
                                      <p:tavLst>
                                        <p:tav tm="0">
                                          <p:val>
                                            <p:fltVal val="0"/>
                                          </p:val>
                                        </p:tav>
                                        <p:tav tm="100000">
                                          <p:val>
                                            <p:strVal val="#ppt_w"/>
                                          </p:val>
                                        </p:tav>
                                      </p:tavLst>
                                    </p:anim>
                                    <p:anim calcmode="lin" valueType="num">
                                      <p:cBhvr>
                                        <p:cTn id="12" dur="1000" fill="hold"/>
                                        <p:tgtEl>
                                          <p:spTgt spid="305">
                                            <p:bg/>
                                          </p:spTgt>
                                        </p:tgtEl>
                                        <p:attrNameLst>
                                          <p:attrName>ppt_h</p:attrName>
                                        </p:attrNameLst>
                                      </p:cBhvr>
                                      <p:tavLst>
                                        <p:tav tm="0">
                                          <p:val>
                                            <p:fltVal val="0"/>
                                          </p:val>
                                        </p:tav>
                                        <p:tav tm="100000">
                                          <p:val>
                                            <p:strVal val="#ppt_h"/>
                                          </p:val>
                                        </p:tav>
                                      </p:tavLst>
                                    </p:anim>
                                  </p:childTnLst>
                                </p:cTn>
                              </p:par>
                              <p:par>
                                <p:cTn id="13" presetID="23" presetClass="entr" presetSubtype="32" fill="hold" grpId="2">
                                  <p:stCondLst>
                                    <p:cond delay="0"/>
                                  </p:stCondLst>
                                  <p:iterate>
                                    <p:tmAbs val="0"/>
                                  </p:iterate>
                                  <p:childTnLst>
                                    <p:set>
                                      <p:cBhvr>
                                        <p:cTn id="14" fill="hold"/>
                                        <p:tgtEl>
                                          <p:spTgt spid="305">
                                            <p:txEl>
                                              <p:pRg st="0" end="0"/>
                                            </p:txEl>
                                          </p:spTgt>
                                        </p:tgtEl>
                                        <p:attrNameLst>
                                          <p:attrName>style.visibility</p:attrName>
                                        </p:attrNameLst>
                                      </p:cBhvr>
                                      <p:to>
                                        <p:strVal val="visible"/>
                                      </p:to>
                                    </p:set>
                                    <p:anim calcmode="lin" valueType="num">
                                      <p:cBhvr>
                                        <p:cTn id="15" dur="1000" fill="hold"/>
                                        <p:tgtEl>
                                          <p:spTgt spid="305">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05">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2500"/>
                            </p:stCondLst>
                            <p:childTnLst>
                              <p:par>
                                <p:cTn id="18" presetID="23" presetClass="entr" presetSubtype="32" fill="hold" grpId="2" nodeType="afterEffect">
                                  <p:stCondLst>
                                    <p:cond delay="0"/>
                                  </p:stCondLst>
                                  <p:iterate>
                                    <p:tmAbs val="0"/>
                                  </p:iterate>
                                  <p:childTnLst>
                                    <p:set>
                                      <p:cBhvr>
                                        <p:cTn id="19" fill="hold"/>
                                        <p:tgtEl>
                                          <p:spTgt spid="305">
                                            <p:txEl>
                                              <p:pRg st="1" end="1"/>
                                            </p:txEl>
                                          </p:spTgt>
                                        </p:tgtEl>
                                        <p:attrNameLst>
                                          <p:attrName>style.visibility</p:attrName>
                                        </p:attrNameLst>
                                      </p:cBhvr>
                                      <p:to>
                                        <p:strVal val="visible"/>
                                      </p:to>
                                    </p:set>
                                    <p:anim calcmode="lin" valueType="num">
                                      <p:cBhvr>
                                        <p:cTn id="20" dur="1000" fill="hold"/>
                                        <p:tgtEl>
                                          <p:spTgt spid="305">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05">
                                            <p:txEl>
                                              <p:pRg st="1" end="1"/>
                                            </p:txEl>
                                          </p:spTgt>
                                        </p:tgtEl>
                                        <p:attrNameLst>
                                          <p:attrName>ppt_h</p:attrName>
                                        </p:attrNameLst>
                                      </p:cBhvr>
                                      <p:tavLst>
                                        <p:tav tm="0">
                                          <p:val>
                                            <p:fltVal val="0"/>
                                          </p:val>
                                        </p:tav>
                                        <p:tav tm="100000">
                                          <p:val>
                                            <p:strVal val="#ppt_h"/>
                                          </p:val>
                                        </p:tav>
                                      </p:tavLst>
                                    </p:anim>
                                  </p:childTnLst>
                                </p:cTn>
                              </p:par>
                            </p:childTnLst>
                          </p:cTn>
                        </p:par>
                        <p:par>
                          <p:cTn id="22" fill="hold">
                            <p:stCondLst>
                              <p:cond delay="3500"/>
                            </p:stCondLst>
                            <p:childTnLst>
                              <p:par>
                                <p:cTn id="23" presetID="23" presetClass="entr" presetSubtype="32" fill="hold" grpId="2" nodeType="afterEffect">
                                  <p:stCondLst>
                                    <p:cond delay="0"/>
                                  </p:stCondLst>
                                  <p:iterate>
                                    <p:tmAbs val="0"/>
                                  </p:iterate>
                                  <p:childTnLst>
                                    <p:set>
                                      <p:cBhvr>
                                        <p:cTn id="24" fill="hold"/>
                                        <p:tgtEl>
                                          <p:spTgt spid="305">
                                            <p:txEl>
                                              <p:pRg st="2" end="2"/>
                                            </p:txEl>
                                          </p:spTgt>
                                        </p:tgtEl>
                                        <p:attrNameLst>
                                          <p:attrName>style.visibility</p:attrName>
                                        </p:attrNameLst>
                                      </p:cBhvr>
                                      <p:to>
                                        <p:strVal val="visible"/>
                                      </p:to>
                                    </p:set>
                                    <p:anim calcmode="lin" valueType="num">
                                      <p:cBhvr>
                                        <p:cTn id="25" dur="1000" fill="hold"/>
                                        <p:tgtEl>
                                          <p:spTgt spid="305">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05">
                                            <p:txEl>
                                              <p:pRg st="2" end="2"/>
                                            </p:txEl>
                                          </p:spTgt>
                                        </p:tgtEl>
                                        <p:attrNameLst>
                                          <p:attrName>ppt_h</p:attrName>
                                        </p:attrNameLst>
                                      </p:cBhvr>
                                      <p:tavLst>
                                        <p:tav tm="0">
                                          <p:val>
                                            <p:fltVal val="0"/>
                                          </p:val>
                                        </p:tav>
                                        <p:tav tm="100000">
                                          <p:val>
                                            <p:strVal val="#ppt_h"/>
                                          </p:val>
                                        </p:tav>
                                      </p:tavLst>
                                    </p:anim>
                                  </p:childTnLst>
                                </p:cTn>
                              </p:par>
                            </p:childTnLst>
                          </p:cTn>
                        </p:par>
                        <p:par>
                          <p:cTn id="27" fill="hold">
                            <p:stCondLst>
                              <p:cond delay="4500"/>
                            </p:stCondLst>
                            <p:childTnLst>
                              <p:par>
                                <p:cTn id="28" presetID="23" presetClass="entr" presetSubtype="32" fill="hold" grpId="2" nodeType="afterEffect">
                                  <p:stCondLst>
                                    <p:cond delay="0"/>
                                  </p:stCondLst>
                                  <p:iterate>
                                    <p:tmAbs val="0"/>
                                  </p:iterate>
                                  <p:childTnLst>
                                    <p:set>
                                      <p:cBhvr>
                                        <p:cTn id="29" fill="hold"/>
                                        <p:tgtEl>
                                          <p:spTgt spid="305">
                                            <p:txEl>
                                              <p:pRg st="3" end="3"/>
                                            </p:txEl>
                                          </p:spTgt>
                                        </p:tgtEl>
                                        <p:attrNameLst>
                                          <p:attrName>style.visibility</p:attrName>
                                        </p:attrNameLst>
                                      </p:cBhvr>
                                      <p:to>
                                        <p:strVal val="visible"/>
                                      </p:to>
                                    </p:set>
                                    <p:anim calcmode="lin" valueType="num">
                                      <p:cBhvr>
                                        <p:cTn id="30" dur="1000" fill="hold"/>
                                        <p:tgtEl>
                                          <p:spTgt spid="305">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05">
                                            <p:txEl>
                                              <p:pRg st="3" end="3"/>
                                            </p:txEl>
                                          </p:spTgt>
                                        </p:tgtEl>
                                        <p:attrNameLst>
                                          <p:attrName>ppt_h</p:attrName>
                                        </p:attrNameLst>
                                      </p:cBhvr>
                                      <p:tavLst>
                                        <p:tav tm="0">
                                          <p:val>
                                            <p:fltVal val="0"/>
                                          </p:val>
                                        </p:tav>
                                        <p:tav tm="100000">
                                          <p:val>
                                            <p:strVal val="#ppt_h"/>
                                          </p:val>
                                        </p:tav>
                                      </p:tavLst>
                                    </p:anim>
                                  </p:childTnLst>
                                </p:cTn>
                              </p:par>
                            </p:childTnLst>
                          </p:cTn>
                        </p:par>
                        <p:par>
                          <p:cTn id="32" fill="hold">
                            <p:stCondLst>
                              <p:cond delay="5500"/>
                            </p:stCondLst>
                            <p:childTnLst>
                              <p:par>
                                <p:cTn id="33" presetID="23" presetClass="entr" presetSubtype="32" fill="hold" grpId="2" nodeType="afterEffect">
                                  <p:stCondLst>
                                    <p:cond delay="0"/>
                                  </p:stCondLst>
                                  <p:iterate>
                                    <p:tmAbs val="0"/>
                                  </p:iterate>
                                  <p:childTnLst>
                                    <p:set>
                                      <p:cBhvr>
                                        <p:cTn id="34" fill="hold"/>
                                        <p:tgtEl>
                                          <p:spTgt spid="305">
                                            <p:txEl>
                                              <p:pRg st="4" end="4"/>
                                            </p:txEl>
                                          </p:spTgt>
                                        </p:tgtEl>
                                        <p:attrNameLst>
                                          <p:attrName>style.visibility</p:attrName>
                                        </p:attrNameLst>
                                      </p:cBhvr>
                                      <p:to>
                                        <p:strVal val="visible"/>
                                      </p:to>
                                    </p:set>
                                    <p:anim calcmode="lin" valueType="num">
                                      <p:cBhvr>
                                        <p:cTn id="35" dur="1000" fill="hold"/>
                                        <p:tgtEl>
                                          <p:spTgt spid="305">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05">
                                            <p:txEl>
                                              <p:pRg st="4" end="4"/>
                                            </p:txEl>
                                          </p:spTgt>
                                        </p:tgtEl>
                                        <p:attrNameLst>
                                          <p:attrName>ppt_h</p:attrName>
                                        </p:attrNameLst>
                                      </p:cBhvr>
                                      <p:tavLst>
                                        <p:tav tm="0">
                                          <p:val>
                                            <p:fltVal val="0"/>
                                          </p:val>
                                        </p:tav>
                                        <p:tav tm="100000">
                                          <p:val>
                                            <p:strVal val="#ppt_h"/>
                                          </p:val>
                                        </p:tav>
                                      </p:tavLst>
                                    </p:anim>
                                  </p:childTnLst>
                                </p:cTn>
                              </p:par>
                            </p:childTnLst>
                          </p:cTn>
                        </p:par>
                        <p:par>
                          <p:cTn id="37" fill="hold">
                            <p:stCondLst>
                              <p:cond delay="6500"/>
                            </p:stCondLst>
                            <p:childTnLst>
                              <p:par>
                                <p:cTn id="38" presetID="23" presetClass="entr" presetSubtype="32" fill="hold" grpId="2" nodeType="afterEffect">
                                  <p:stCondLst>
                                    <p:cond delay="0"/>
                                  </p:stCondLst>
                                  <p:iterate>
                                    <p:tmAbs val="0"/>
                                  </p:iterate>
                                  <p:childTnLst>
                                    <p:set>
                                      <p:cBhvr>
                                        <p:cTn id="39" fill="hold"/>
                                        <p:tgtEl>
                                          <p:spTgt spid="305">
                                            <p:txEl>
                                              <p:pRg st="5" end="5"/>
                                            </p:txEl>
                                          </p:spTgt>
                                        </p:tgtEl>
                                        <p:attrNameLst>
                                          <p:attrName>style.visibility</p:attrName>
                                        </p:attrNameLst>
                                      </p:cBhvr>
                                      <p:to>
                                        <p:strVal val="visible"/>
                                      </p:to>
                                    </p:set>
                                    <p:anim calcmode="lin" valueType="num">
                                      <p:cBhvr>
                                        <p:cTn id="40" dur="1000" fill="hold"/>
                                        <p:tgtEl>
                                          <p:spTgt spid="305">
                                            <p:txEl>
                                              <p:pRg st="5" end="5"/>
                                            </p:txEl>
                                          </p:spTgt>
                                        </p:tgtEl>
                                        <p:attrNameLst>
                                          <p:attrName>ppt_w</p:attrName>
                                        </p:attrNameLst>
                                      </p:cBhvr>
                                      <p:tavLst>
                                        <p:tav tm="0">
                                          <p:val>
                                            <p:fltVal val="0"/>
                                          </p:val>
                                        </p:tav>
                                        <p:tav tm="100000">
                                          <p:val>
                                            <p:strVal val="#ppt_w"/>
                                          </p:val>
                                        </p:tav>
                                      </p:tavLst>
                                    </p:anim>
                                    <p:anim calcmode="lin" valueType="num">
                                      <p:cBhvr>
                                        <p:cTn id="41" dur="1000" fill="hold"/>
                                        <p:tgtEl>
                                          <p:spTgt spid="305">
                                            <p:txEl>
                                              <p:pRg st="5" end="5"/>
                                            </p:txEl>
                                          </p:spTgt>
                                        </p:tgtEl>
                                        <p:attrNameLst>
                                          <p:attrName>ppt_h</p:attrName>
                                        </p:attrNameLst>
                                      </p:cBhvr>
                                      <p:tavLst>
                                        <p:tav tm="0">
                                          <p:val>
                                            <p:fltVal val="0"/>
                                          </p:val>
                                        </p:tav>
                                        <p:tav tm="100000">
                                          <p:val>
                                            <p:strVal val="#ppt_h"/>
                                          </p:val>
                                        </p:tav>
                                      </p:tavLst>
                                    </p:anim>
                                  </p:childTnLst>
                                </p:cTn>
                              </p:par>
                            </p:childTnLst>
                          </p:cTn>
                        </p:par>
                        <p:par>
                          <p:cTn id="42" fill="hold">
                            <p:stCondLst>
                              <p:cond delay="7500"/>
                            </p:stCondLst>
                            <p:childTnLst>
                              <p:par>
                                <p:cTn id="43" presetID="23" presetClass="entr" presetSubtype="32" fill="hold" grpId="2" nodeType="afterEffect">
                                  <p:stCondLst>
                                    <p:cond delay="0"/>
                                  </p:stCondLst>
                                  <p:iterate>
                                    <p:tmAbs val="0"/>
                                  </p:iterate>
                                  <p:childTnLst>
                                    <p:set>
                                      <p:cBhvr>
                                        <p:cTn id="44" fill="hold"/>
                                        <p:tgtEl>
                                          <p:spTgt spid="305">
                                            <p:txEl>
                                              <p:pRg st="6" end="6"/>
                                            </p:txEl>
                                          </p:spTgt>
                                        </p:tgtEl>
                                        <p:attrNameLst>
                                          <p:attrName>style.visibility</p:attrName>
                                        </p:attrNameLst>
                                      </p:cBhvr>
                                      <p:to>
                                        <p:strVal val="visible"/>
                                      </p:to>
                                    </p:set>
                                    <p:anim calcmode="lin" valueType="num">
                                      <p:cBhvr>
                                        <p:cTn id="45" dur="1000" fill="hold"/>
                                        <p:tgtEl>
                                          <p:spTgt spid="305">
                                            <p:txEl>
                                              <p:pRg st="6" end="6"/>
                                            </p:txEl>
                                          </p:spTgt>
                                        </p:tgtEl>
                                        <p:attrNameLst>
                                          <p:attrName>ppt_w</p:attrName>
                                        </p:attrNameLst>
                                      </p:cBhvr>
                                      <p:tavLst>
                                        <p:tav tm="0">
                                          <p:val>
                                            <p:fltVal val="0"/>
                                          </p:val>
                                        </p:tav>
                                        <p:tav tm="100000">
                                          <p:val>
                                            <p:strVal val="#ppt_w"/>
                                          </p:val>
                                        </p:tav>
                                      </p:tavLst>
                                    </p:anim>
                                    <p:anim calcmode="lin" valueType="num">
                                      <p:cBhvr>
                                        <p:cTn id="46" dur="1000" fill="hold"/>
                                        <p:tgtEl>
                                          <p:spTgt spid="305">
                                            <p:txEl>
                                              <p:pRg st="6" end="6"/>
                                            </p:txEl>
                                          </p:spTgt>
                                        </p:tgtEl>
                                        <p:attrNameLst>
                                          <p:attrName>ppt_h</p:attrName>
                                        </p:attrNameLst>
                                      </p:cBhvr>
                                      <p:tavLst>
                                        <p:tav tm="0">
                                          <p:val>
                                            <p:fltVal val="0"/>
                                          </p:val>
                                        </p:tav>
                                        <p:tav tm="100000">
                                          <p:val>
                                            <p:strVal val="#ppt_h"/>
                                          </p:val>
                                        </p:tav>
                                      </p:tavLst>
                                    </p:anim>
                                  </p:childTnLst>
                                </p:cTn>
                              </p:par>
                            </p:childTnLst>
                          </p:cTn>
                        </p:par>
                        <p:par>
                          <p:cTn id="47" fill="hold">
                            <p:stCondLst>
                              <p:cond delay="8500"/>
                            </p:stCondLst>
                            <p:childTnLst>
                              <p:par>
                                <p:cTn id="48" presetID="23" presetClass="entr" presetSubtype="32" fill="hold" grpId="2" nodeType="afterEffect">
                                  <p:stCondLst>
                                    <p:cond delay="0"/>
                                  </p:stCondLst>
                                  <p:iterate>
                                    <p:tmAbs val="0"/>
                                  </p:iterate>
                                  <p:childTnLst>
                                    <p:set>
                                      <p:cBhvr>
                                        <p:cTn id="49" fill="hold"/>
                                        <p:tgtEl>
                                          <p:spTgt spid="305">
                                            <p:txEl>
                                              <p:pRg st="7" end="7"/>
                                            </p:txEl>
                                          </p:spTgt>
                                        </p:tgtEl>
                                        <p:attrNameLst>
                                          <p:attrName>style.visibility</p:attrName>
                                        </p:attrNameLst>
                                      </p:cBhvr>
                                      <p:to>
                                        <p:strVal val="visible"/>
                                      </p:to>
                                    </p:set>
                                    <p:anim calcmode="lin" valueType="num">
                                      <p:cBhvr>
                                        <p:cTn id="50" dur="1000" fill="hold"/>
                                        <p:tgtEl>
                                          <p:spTgt spid="305">
                                            <p:txEl>
                                              <p:pRg st="7" end="7"/>
                                            </p:txEl>
                                          </p:spTgt>
                                        </p:tgtEl>
                                        <p:attrNameLst>
                                          <p:attrName>ppt_w</p:attrName>
                                        </p:attrNameLst>
                                      </p:cBhvr>
                                      <p:tavLst>
                                        <p:tav tm="0">
                                          <p:val>
                                            <p:fltVal val="0"/>
                                          </p:val>
                                        </p:tav>
                                        <p:tav tm="100000">
                                          <p:val>
                                            <p:strVal val="#ppt_w"/>
                                          </p:val>
                                        </p:tav>
                                      </p:tavLst>
                                    </p:anim>
                                    <p:anim calcmode="lin" valueType="num">
                                      <p:cBhvr>
                                        <p:cTn id="51" dur="1000" fill="hold"/>
                                        <p:tgtEl>
                                          <p:spTgt spid="305">
                                            <p:txEl>
                                              <p:pRg st="7" end="7"/>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 grpId="1" animBg="1" advAuto="0"/>
      <p:bldP spid="305" grpId="2" build="p" bldLvl="5" animBg="1" advAuto="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 name="Shape 307"/>
          <p:cNvSpPr>
            <a:spLocks noGrp="1"/>
          </p:cNvSpPr>
          <p:nvPr>
            <p:ph type="title"/>
          </p:nvPr>
        </p:nvSpPr>
        <p:spPr>
          <a:xfrm>
            <a:off x="5195753" y="1142774"/>
            <a:ext cx="13992494" cy="1131980"/>
          </a:xfrm>
          <a:prstGeom prst="rect">
            <a:avLst/>
          </a:prstGeom>
        </p:spPr>
        <p:txBody>
          <a:bodyPr>
            <a:normAutofit/>
          </a:bodyPr>
          <a:lstStyle>
            <a:lvl1pPr algn="ctr" defTabSz="635634">
              <a:defRPr sz="4774" spc="763"/>
            </a:lvl1pPr>
          </a:lstStyle>
          <a:p>
            <a:pPr lvl="0">
              <a:defRPr sz="1800" cap="none" spc="0">
                <a:solidFill>
                  <a:srgbClr val="000000"/>
                </a:solidFill>
              </a:defRPr>
            </a:pPr>
            <a:r>
              <a:rPr lang="sk-SK" sz="4774" cap="all" spc="763" dirty="0" smtClean="0">
                <a:solidFill>
                  <a:srgbClr val="FFFFFF"/>
                </a:solidFill>
              </a:rPr>
              <a:t>A čo tajné vytrhnutie?</a:t>
            </a:r>
            <a:endParaRPr sz="4774" cap="all" spc="763" dirty="0">
              <a:solidFill>
                <a:srgbClr val="FFFFFF"/>
              </a:solidFill>
            </a:endParaRPr>
          </a:p>
        </p:txBody>
      </p:sp>
      <p:sp>
        <p:nvSpPr>
          <p:cNvPr id="308" name="Shape 308"/>
          <p:cNvSpPr>
            <a:spLocks noGrp="1"/>
          </p:cNvSpPr>
          <p:nvPr>
            <p:ph type="body" idx="1"/>
          </p:nvPr>
        </p:nvSpPr>
        <p:spPr>
          <a:xfrm>
            <a:off x="5195753" y="2991153"/>
            <a:ext cx="13992495" cy="2857837"/>
          </a:xfrm>
          <a:prstGeom prst="rect">
            <a:avLst/>
          </a:prstGeom>
        </p:spPr>
        <p:txBody>
          <a:bodyPr/>
          <a:lstStyle>
            <a:lvl1pPr marL="889000" indent="-889000">
              <a:buSzPct val="100000"/>
              <a:buAutoNum type="arabicPeriod"/>
              <a:defRPr sz="5000"/>
            </a:lvl1pPr>
          </a:lstStyle>
          <a:p>
            <a:pPr lvl="0">
              <a:defRPr sz="1800">
                <a:solidFill>
                  <a:srgbClr val="000000"/>
                </a:solidFill>
              </a:defRPr>
            </a:pPr>
            <a:r>
              <a:rPr lang="sk-SK" sz="5000" dirty="0" smtClean="0">
                <a:solidFill>
                  <a:srgbClr val="FFFFFF"/>
                </a:solidFill>
              </a:rPr>
              <a:t>Čo to znamená, že „jeden bude vzatý a druhý ponechaný“?</a:t>
            </a:r>
            <a:endParaRPr sz="5000" dirty="0">
              <a:solidFill>
                <a:srgbClr val="FFFFFF"/>
              </a:solidFill>
            </a:endParaRPr>
          </a:p>
        </p:txBody>
      </p:sp>
    </p:spTree>
  </p:cSld>
  <p:clrMapOvr>
    <a:masterClrMapping/>
  </p:clrMapOvr>
  <p:transition spd="slow">
    <p:push dir="r"/>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307"/>
                                        </p:tgtEl>
                                        <p:attrNameLst>
                                          <p:attrName>style.visibility</p:attrName>
                                        </p:attrNameLst>
                                      </p:cBhvr>
                                      <p:to>
                                        <p:strVal val="visible"/>
                                      </p:to>
                                    </p:set>
                                    <p:animEffect transition="in" filter="wipe(left)">
                                      <p:cBhvr>
                                        <p:cTn id="7" dur="1500"/>
                                        <p:tgtEl>
                                          <p:spTgt spid="307"/>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308">
                                            <p:bg/>
                                          </p:spTgt>
                                        </p:tgtEl>
                                        <p:attrNameLst>
                                          <p:attrName>style.visibility</p:attrName>
                                        </p:attrNameLst>
                                      </p:cBhvr>
                                      <p:to>
                                        <p:strVal val="visible"/>
                                      </p:to>
                                    </p:set>
                                    <p:anim calcmode="lin" valueType="num">
                                      <p:cBhvr>
                                        <p:cTn id="11" dur="1000" fill="hold"/>
                                        <p:tgtEl>
                                          <p:spTgt spid="308">
                                            <p:bg/>
                                          </p:spTgt>
                                        </p:tgtEl>
                                        <p:attrNameLst>
                                          <p:attrName>ppt_w</p:attrName>
                                        </p:attrNameLst>
                                      </p:cBhvr>
                                      <p:tavLst>
                                        <p:tav tm="0">
                                          <p:val>
                                            <p:fltVal val="0"/>
                                          </p:val>
                                        </p:tav>
                                        <p:tav tm="100000">
                                          <p:val>
                                            <p:strVal val="#ppt_w"/>
                                          </p:val>
                                        </p:tav>
                                      </p:tavLst>
                                    </p:anim>
                                    <p:anim calcmode="lin" valueType="num">
                                      <p:cBhvr>
                                        <p:cTn id="12" dur="1000" fill="hold"/>
                                        <p:tgtEl>
                                          <p:spTgt spid="308">
                                            <p:bg/>
                                          </p:spTgt>
                                        </p:tgtEl>
                                        <p:attrNameLst>
                                          <p:attrName>ppt_h</p:attrName>
                                        </p:attrNameLst>
                                      </p:cBhvr>
                                      <p:tavLst>
                                        <p:tav tm="0">
                                          <p:val>
                                            <p:fltVal val="0"/>
                                          </p:val>
                                        </p:tav>
                                        <p:tav tm="100000">
                                          <p:val>
                                            <p:strVal val="#ppt_h"/>
                                          </p:val>
                                        </p:tav>
                                      </p:tavLst>
                                    </p:anim>
                                  </p:childTnLst>
                                </p:cTn>
                              </p:par>
                              <p:par>
                                <p:cTn id="13" presetID="23" presetClass="entr" presetSubtype="32" fill="hold" grpId="2">
                                  <p:stCondLst>
                                    <p:cond delay="0"/>
                                  </p:stCondLst>
                                  <p:iterate>
                                    <p:tmAbs val="0"/>
                                  </p:iterate>
                                  <p:childTnLst>
                                    <p:set>
                                      <p:cBhvr>
                                        <p:cTn id="14" fill="hold"/>
                                        <p:tgtEl>
                                          <p:spTgt spid="308">
                                            <p:txEl>
                                              <p:pRg st="0" end="0"/>
                                            </p:txEl>
                                          </p:spTgt>
                                        </p:tgtEl>
                                        <p:attrNameLst>
                                          <p:attrName>style.visibility</p:attrName>
                                        </p:attrNameLst>
                                      </p:cBhvr>
                                      <p:to>
                                        <p:strVal val="visible"/>
                                      </p:to>
                                    </p:set>
                                    <p:anim calcmode="lin" valueType="num">
                                      <p:cBhvr>
                                        <p:cTn id="15" dur="1000" fill="hold"/>
                                        <p:tgtEl>
                                          <p:spTgt spid="308">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08">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 grpId="1" animBg="1" advAuto="0"/>
      <p:bldP spid="308" grpId="2" build="p" bldLvl="5" animBg="1" advAuto="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0" name="noahs-ark.jpg"/>
          <p:cNvPicPr/>
          <p:nvPr/>
        </p:nvPicPr>
        <p:blipFill>
          <a:blip r:embed="rId2" cstate="screen">
            <a:extLst>
              <a:ext uri="{28A0092B-C50C-407E-A947-70E740481C1C}">
                <a14:useLocalDpi xmlns:a14="http://schemas.microsoft.com/office/drawing/2010/main"/>
              </a:ext>
            </a:extLst>
          </a:blip>
          <a:srcRect/>
          <a:stretch>
            <a:fillRect/>
          </a:stretch>
        </p:blipFill>
        <p:spPr>
          <a:xfrm>
            <a:off x="-124805" y="-73397"/>
            <a:ext cx="24633611" cy="13862794"/>
          </a:xfrm>
          <a:prstGeom prst="rect">
            <a:avLst/>
          </a:prstGeom>
          <a:ln w="12700">
            <a:miter lim="400000"/>
          </a:ln>
        </p:spPr>
      </p:pic>
      <p:sp>
        <p:nvSpPr>
          <p:cNvPr id="311" name="Shape 311"/>
          <p:cNvSpPr/>
          <p:nvPr/>
        </p:nvSpPr>
        <p:spPr>
          <a:xfrm>
            <a:off x="-163993" y="-165434"/>
            <a:ext cx="24711986" cy="14046868"/>
          </a:xfrm>
          <a:prstGeom prst="rect">
            <a:avLst/>
          </a:prstGeom>
          <a:solidFill>
            <a:srgbClr val="000000">
              <a:alpha val="73186"/>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312" name="Shape 312"/>
          <p:cNvSpPr/>
          <p:nvPr/>
        </p:nvSpPr>
        <p:spPr>
          <a:xfrm>
            <a:off x="5001164" y="3853265"/>
            <a:ext cx="14381672"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4500"/>
              </a:spcBef>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 ako </a:t>
            </a:r>
            <a:r>
              <a:rPr lang="sk-SK" sz="5400" dirty="0">
                <a:solidFill>
                  <a:schemeClr val="tx1"/>
                </a:solidFill>
              </a:rPr>
              <a:t>bolo za dní </a:t>
            </a:r>
            <a:r>
              <a:rPr lang="sk-SK" sz="5400" dirty="0" err="1">
                <a:solidFill>
                  <a:schemeClr val="tx1"/>
                </a:solidFill>
              </a:rPr>
              <a:t>Noeho</a:t>
            </a:r>
            <a:r>
              <a:rPr lang="sk-SK" sz="5400" dirty="0">
                <a:solidFill>
                  <a:schemeClr val="tx1"/>
                </a:solidFill>
              </a:rPr>
              <a:t>, tak bude aj za príchodu Syna človeka</a:t>
            </a:r>
            <a:r>
              <a:rPr lang="sk-SK" sz="5400" dirty="0" smtClean="0">
                <a:solidFill>
                  <a:schemeClr val="tx1"/>
                </a:solidFill>
              </a:rPr>
              <a:t>:</a:t>
            </a:r>
            <a:r>
              <a:rPr lang="sk-SK" sz="5400" dirty="0">
                <a:solidFill>
                  <a:schemeClr val="tx1"/>
                </a:solidFill>
              </a:rPr>
              <a:t> lebo </a:t>
            </a:r>
            <a:r>
              <a:rPr lang="sk-SK" sz="5400" dirty="0" smtClean="0">
                <a:solidFill>
                  <a:schemeClr val="tx1"/>
                </a:solidFill>
              </a:rPr>
              <a:t>ako </a:t>
            </a:r>
            <a:r>
              <a:rPr lang="sk-SK" sz="5400" dirty="0">
                <a:solidFill>
                  <a:schemeClr val="tx1"/>
                </a:solidFill>
              </a:rPr>
              <a:t>v tých dňoch pred potopou jedli a pili, ženili sa a </a:t>
            </a:r>
            <a:r>
              <a:rPr lang="sk-SK" sz="5400" dirty="0" smtClean="0">
                <a:solidFill>
                  <a:schemeClr val="tx1"/>
                </a:solidFill>
              </a:rPr>
              <a:t>vydávali </a:t>
            </a:r>
            <a:r>
              <a:rPr lang="sk-SK" sz="5400" dirty="0">
                <a:solidFill>
                  <a:schemeClr val="tx1"/>
                </a:solidFill>
              </a:rPr>
              <a:t>až do toho dňa, ktorého vošiel Noe do </a:t>
            </a:r>
            <a:r>
              <a:rPr lang="sk-SK" sz="5400" dirty="0" smtClean="0">
                <a:solidFill>
                  <a:schemeClr val="tx1"/>
                </a:solidFill>
              </a:rPr>
              <a:t>korábu...“</a:t>
            </a:r>
            <a:endParaRPr sz="8000" dirty="0">
              <a:solidFill>
                <a:srgbClr val="FFFFFF"/>
              </a:solidFill>
            </a:endParaRPr>
          </a:p>
        </p:txBody>
      </p:sp>
      <p:sp>
        <p:nvSpPr>
          <p:cNvPr id="313" name="Shape 313"/>
          <p:cNvSpPr/>
          <p:nvPr/>
        </p:nvSpPr>
        <p:spPr>
          <a:xfrm>
            <a:off x="6601817" y="9574384"/>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a:t>
            </a:r>
            <a:r>
              <a:rPr lang="sk-SK" sz="3200" cap="all" spc="512" dirty="0" err="1" smtClean="0">
                <a:solidFill>
                  <a:srgbClr val="FFFFFF"/>
                </a:solidFill>
              </a:rPr>
              <a:t>túš</a:t>
            </a:r>
            <a:r>
              <a:rPr sz="3200" cap="all" spc="512" dirty="0" smtClean="0">
                <a:solidFill>
                  <a:srgbClr val="FFFFFF"/>
                </a:solidFill>
              </a:rPr>
              <a:t> </a:t>
            </a:r>
            <a:r>
              <a:rPr sz="3200" cap="all" spc="512" dirty="0">
                <a:solidFill>
                  <a:srgbClr val="FFFFFF"/>
                </a:solidFill>
              </a:rPr>
              <a:t>24: 37-39</a:t>
            </a:r>
          </a:p>
        </p:txBody>
      </p:sp>
    </p:spTree>
  </p:cSld>
  <p:clrMapOvr>
    <a:masterClrMapping/>
  </p:clrMapOvr>
  <p:transition spd="slow">
    <p:push dir="r"/>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311"/>
                                        </p:tgtEl>
                                        <p:attrNameLst>
                                          <p:attrName>style.visibility</p:attrName>
                                        </p:attrNameLst>
                                      </p:cBhvr>
                                      <p:to>
                                        <p:strVal val="visible"/>
                                      </p:to>
                                    </p:set>
                                    <p:animEffect transition="in" filter="dissolve">
                                      <p:cBhvr>
                                        <p:cTn id="7" dur="1000"/>
                                        <p:tgtEl>
                                          <p:spTgt spid="311"/>
                                        </p:tgtEl>
                                      </p:cBhvr>
                                    </p:animEffect>
                                  </p:childTnLst>
                                </p:cTn>
                              </p:par>
                            </p:childTnLst>
                          </p:cTn>
                        </p:par>
                        <p:par>
                          <p:cTn id="8" fill="hold">
                            <p:stCondLst>
                              <p:cond delay="1000"/>
                            </p:stCondLst>
                            <p:childTnLst>
                              <p:par>
                                <p:cTn id="9" presetID="23" presetClass="entr" presetSubtype="32" fill="hold" grpId="2" nodeType="afterEffect">
                                  <p:stCondLst>
                                    <p:cond delay="0"/>
                                  </p:stCondLst>
                                  <p:iterate>
                                    <p:tmAbs val="0"/>
                                  </p:iterate>
                                  <p:childTnLst>
                                    <p:set>
                                      <p:cBhvr>
                                        <p:cTn id="10" fill="hold"/>
                                        <p:tgtEl>
                                          <p:spTgt spid="312"/>
                                        </p:tgtEl>
                                        <p:attrNameLst>
                                          <p:attrName>style.visibility</p:attrName>
                                        </p:attrNameLst>
                                      </p:cBhvr>
                                      <p:to>
                                        <p:strVal val="visible"/>
                                      </p:to>
                                    </p:set>
                                    <p:anim calcmode="lin" valueType="num">
                                      <p:cBhvr>
                                        <p:cTn id="11" dur="1500" fill="hold"/>
                                        <p:tgtEl>
                                          <p:spTgt spid="312"/>
                                        </p:tgtEl>
                                        <p:attrNameLst>
                                          <p:attrName>ppt_w</p:attrName>
                                        </p:attrNameLst>
                                      </p:cBhvr>
                                      <p:tavLst>
                                        <p:tav tm="0">
                                          <p:val>
                                            <p:fltVal val="0"/>
                                          </p:val>
                                        </p:tav>
                                        <p:tav tm="100000">
                                          <p:val>
                                            <p:strVal val="#ppt_w"/>
                                          </p:val>
                                        </p:tav>
                                      </p:tavLst>
                                    </p:anim>
                                    <p:anim calcmode="lin" valueType="num">
                                      <p:cBhvr>
                                        <p:cTn id="12" dur="1500" fill="hold"/>
                                        <p:tgtEl>
                                          <p:spTgt spid="312"/>
                                        </p:tgtEl>
                                        <p:attrNameLst>
                                          <p:attrName>ppt_h</p:attrName>
                                        </p:attrNameLst>
                                      </p:cBhvr>
                                      <p:tavLst>
                                        <p:tav tm="0">
                                          <p:val>
                                            <p:fltVal val="0"/>
                                          </p:val>
                                        </p:tav>
                                        <p:tav tm="100000">
                                          <p:val>
                                            <p:strVal val="#ppt_h"/>
                                          </p:val>
                                        </p:tav>
                                      </p:tavLst>
                                    </p:anim>
                                  </p:childTnLst>
                                </p:cTn>
                              </p:par>
                            </p:childTnLst>
                          </p:cTn>
                        </p:par>
                        <p:par>
                          <p:cTn id="13" fill="hold">
                            <p:stCondLst>
                              <p:cond delay="2500"/>
                            </p:stCondLst>
                            <p:childTnLst>
                              <p:par>
                                <p:cTn id="14" presetID="9" presetClass="entr" presetSubtype="0" fill="hold" grpId="3" nodeType="afterEffect">
                                  <p:stCondLst>
                                    <p:cond delay="0"/>
                                  </p:stCondLst>
                                  <p:iterate>
                                    <p:tmAbs val="0"/>
                                  </p:iterate>
                                  <p:childTnLst>
                                    <p:set>
                                      <p:cBhvr>
                                        <p:cTn id="15" fill="hold"/>
                                        <p:tgtEl>
                                          <p:spTgt spid="313"/>
                                        </p:tgtEl>
                                        <p:attrNameLst>
                                          <p:attrName>style.visibility</p:attrName>
                                        </p:attrNameLst>
                                      </p:cBhvr>
                                      <p:to>
                                        <p:strVal val="visible"/>
                                      </p:to>
                                    </p:set>
                                    <p:animEffect transition="in" filter="dissolve">
                                      <p:cBhvr>
                                        <p:cTn id="16" dur="1000"/>
                                        <p:tgtEl>
                                          <p:spTgt spid="3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 grpId="1" animBg="1" advAuto="0"/>
      <p:bldP spid="312" grpId="2" animBg="1" advAuto="0"/>
      <p:bldP spid="313" grpId="3" animBg="1" advAuto="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5" name="noahs-ark.jpg"/>
          <p:cNvPicPr/>
          <p:nvPr/>
        </p:nvPicPr>
        <p:blipFill>
          <a:blip r:embed="rId2" cstate="screen">
            <a:extLst>
              <a:ext uri="{28A0092B-C50C-407E-A947-70E740481C1C}">
                <a14:useLocalDpi xmlns:a14="http://schemas.microsoft.com/office/drawing/2010/main"/>
              </a:ext>
            </a:extLst>
          </a:blip>
          <a:srcRect/>
          <a:stretch>
            <a:fillRect/>
          </a:stretch>
        </p:blipFill>
        <p:spPr>
          <a:xfrm>
            <a:off x="-124805" y="-73397"/>
            <a:ext cx="24633611" cy="13862794"/>
          </a:xfrm>
          <a:prstGeom prst="rect">
            <a:avLst/>
          </a:prstGeom>
          <a:ln w="12700">
            <a:miter lim="400000"/>
          </a:ln>
        </p:spPr>
      </p:pic>
      <p:sp>
        <p:nvSpPr>
          <p:cNvPr id="316" name="Shape 316"/>
          <p:cNvSpPr/>
          <p:nvPr/>
        </p:nvSpPr>
        <p:spPr>
          <a:xfrm>
            <a:off x="-163993" y="-165434"/>
            <a:ext cx="24711986" cy="14046868"/>
          </a:xfrm>
          <a:prstGeom prst="rect">
            <a:avLst/>
          </a:prstGeom>
          <a:solidFill>
            <a:srgbClr val="000000">
              <a:alpha val="73186"/>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317" name="Shape 317"/>
          <p:cNvSpPr/>
          <p:nvPr/>
        </p:nvSpPr>
        <p:spPr>
          <a:xfrm>
            <a:off x="5001164" y="3853265"/>
            <a:ext cx="14381672"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spcBef>
                <a:spcPts val="4500"/>
              </a:spcBef>
              <a:defRPr sz="1800">
                <a:solidFill>
                  <a:srgbClr val="000000"/>
                </a:solidFill>
              </a:defRPr>
            </a:pPr>
            <a:r>
              <a:rPr lang="sk-SK" sz="5400" dirty="0" smtClean="0">
                <a:solidFill>
                  <a:schemeClr val="tx1"/>
                </a:solidFill>
              </a:rPr>
              <a:t>„...a </a:t>
            </a:r>
            <a:r>
              <a:rPr lang="sk-SK" sz="5400" dirty="0">
                <a:solidFill>
                  <a:schemeClr val="tx1"/>
                </a:solidFill>
              </a:rPr>
              <a:t>nezvedeli, až </a:t>
            </a:r>
            <a:r>
              <a:rPr lang="sk-SK" sz="5400" b="1" i="1" dirty="0">
                <a:solidFill>
                  <a:schemeClr val="tx1"/>
                </a:solidFill>
              </a:rPr>
              <a:t>prišla potopa a všetkých zachvátila</a:t>
            </a:r>
            <a:r>
              <a:rPr lang="sk-SK" sz="5400" dirty="0">
                <a:solidFill>
                  <a:schemeClr val="tx1"/>
                </a:solidFill>
              </a:rPr>
              <a:t>: tak bude aj za príchodu Syna </a:t>
            </a:r>
            <a:r>
              <a:rPr lang="sk-SK" sz="5400" dirty="0" smtClean="0">
                <a:solidFill>
                  <a:schemeClr val="tx1"/>
                </a:solidFill>
              </a:rPr>
              <a:t>človeka.“</a:t>
            </a:r>
            <a:endParaRPr sz="5000" dirty="0">
              <a:solidFill>
                <a:srgbClr val="FFFFFF"/>
              </a:solidFill>
              <a:latin typeface="+mn-lt"/>
              <a:ea typeface="+mn-ea"/>
              <a:cs typeface="+mn-cs"/>
              <a:sym typeface="Helvetica Light"/>
            </a:endParaRPr>
          </a:p>
        </p:txBody>
      </p:sp>
      <p:sp>
        <p:nvSpPr>
          <p:cNvPr id="318" name="Shape 318"/>
          <p:cNvSpPr/>
          <p:nvPr/>
        </p:nvSpPr>
        <p:spPr>
          <a:xfrm>
            <a:off x="6601817" y="9574384"/>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smtClean="0">
                <a:solidFill>
                  <a:srgbClr val="FFFFFF"/>
                </a:solidFill>
              </a:rPr>
              <a:t>Mat</a:t>
            </a:r>
            <a:r>
              <a:rPr lang="sk-SK" sz="3200" cap="all" spc="512" dirty="0" err="1" smtClean="0">
                <a:solidFill>
                  <a:srgbClr val="FFFFFF"/>
                </a:solidFill>
              </a:rPr>
              <a:t>úš</a:t>
            </a:r>
            <a:r>
              <a:rPr sz="3200" cap="all" spc="512" dirty="0" smtClean="0">
                <a:solidFill>
                  <a:srgbClr val="FFFFFF"/>
                </a:solidFill>
              </a:rPr>
              <a:t> </a:t>
            </a:r>
            <a:r>
              <a:rPr sz="3200" cap="all" spc="512" dirty="0">
                <a:solidFill>
                  <a:srgbClr val="FFFFFF"/>
                </a:solidFill>
              </a:rPr>
              <a:t>24: 37-39</a:t>
            </a:r>
          </a:p>
        </p:txBody>
      </p:sp>
    </p:spTree>
  </p:cSld>
  <p:clrMapOvr>
    <a:masterClrMapping/>
  </p:clrMapOvr>
  <p:transition spd="slow">
    <p:dissolv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0"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59532" y="-151914"/>
            <a:ext cx="24502980" cy="14019827"/>
          </a:xfrm>
          <a:prstGeom prst="rect">
            <a:avLst/>
          </a:prstGeom>
          <a:ln w="12700">
            <a:miter lim="400000"/>
          </a:ln>
        </p:spPr>
      </p:pic>
      <p:sp>
        <p:nvSpPr>
          <p:cNvPr id="321" name="Shape 321"/>
          <p:cNvSpPr>
            <a:spLocks noGrp="1"/>
          </p:cNvSpPr>
          <p:nvPr>
            <p:ph type="body" idx="1"/>
          </p:nvPr>
        </p:nvSpPr>
        <p:spPr>
          <a:xfrm>
            <a:off x="1302681" y="717259"/>
            <a:ext cx="15538465" cy="4044592"/>
          </a:xfrm>
          <a:prstGeom prst="rect">
            <a:avLst/>
          </a:prstGeom>
        </p:spPr>
        <p:txBody>
          <a:bodyPr>
            <a:normAutofit/>
          </a:bodyPr>
          <a:lstStyle>
            <a:lvl1pPr marL="0" indent="0">
              <a:buSzTx/>
              <a:buNone/>
              <a:defRPr sz="5000"/>
            </a:lvl1pPr>
          </a:lstStyle>
          <a:p>
            <a:pPr lvl="0">
              <a:defRPr sz="1800">
                <a:solidFill>
                  <a:srgbClr val="000000"/>
                </a:solidFill>
              </a:defRPr>
            </a:pPr>
            <a:r>
              <a:rPr lang="pl-PL" sz="5400" dirty="0" smtClean="0">
                <a:solidFill>
                  <a:schemeClr val="tx1"/>
                </a:solidFill>
              </a:rPr>
              <a:t>„Vtedy </a:t>
            </a:r>
            <a:r>
              <a:rPr lang="pl-PL" sz="5400" dirty="0">
                <a:solidFill>
                  <a:schemeClr val="tx1"/>
                </a:solidFill>
              </a:rPr>
              <a:t>budú dvaja na poli; jeden bude vzatý a druhý zanechaný</a:t>
            </a:r>
            <a:r>
              <a:rPr lang="pl-PL" sz="5400" dirty="0" smtClean="0">
                <a:solidFill>
                  <a:schemeClr val="tx1"/>
                </a:solidFill>
              </a:rPr>
              <a:t>.”</a:t>
            </a:r>
            <a:endParaRPr sz="13800" dirty="0">
              <a:solidFill>
                <a:schemeClr val="tx1"/>
              </a:solidFill>
            </a:endParaRPr>
          </a:p>
        </p:txBody>
      </p:sp>
      <p:sp>
        <p:nvSpPr>
          <p:cNvPr id="322" name="Shape 322"/>
          <p:cNvSpPr/>
          <p:nvPr/>
        </p:nvSpPr>
        <p:spPr>
          <a:xfrm>
            <a:off x="4174833" y="4095416"/>
            <a:ext cx="11180367" cy="538609"/>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500" cap="all" spc="560">
                <a:latin typeface="+mn-lt"/>
                <a:ea typeface="+mn-ea"/>
                <a:cs typeface="+mn-cs"/>
                <a:sym typeface="Helvetica Light"/>
              </a:defRPr>
            </a:lvl1pPr>
          </a:lstStyle>
          <a:p>
            <a:pPr lvl="0">
              <a:defRPr sz="1800" cap="none" spc="0">
                <a:solidFill>
                  <a:srgbClr val="000000"/>
                </a:solidFill>
              </a:defRPr>
            </a:pPr>
            <a:r>
              <a:rPr sz="3500" cap="all" spc="560" dirty="0">
                <a:solidFill>
                  <a:srgbClr val="FFFFFF"/>
                </a:solidFill>
              </a:rPr>
              <a:t>- </a:t>
            </a:r>
            <a:r>
              <a:rPr sz="3500" cap="all" spc="560" dirty="0" smtClean="0">
                <a:solidFill>
                  <a:srgbClr val="FFFFFF"/>
                </a:solidFill>
              </a:rPr>
              <a:t>Mat</a:t>
            </a:r>
            <a:r>
              <a:rPr lang="sk-SK" sz="3500" cap="all" spc="560" dirty="0" err="1" smtClean="0">
                <a:solidFill>
                  <a:srgbClr val="FFFFFF"/>
                </a:solidFill>
              </a:rPr>
              <a:t>úš</a:t>
            </a:r>
            <a:r>
              <a:rPr sz="3500" cap="all" spc="560" dirty="0" smtClean="0">
                <a:solidFill>
                  <a:srgbClr val="FFFFFF"/>
                </a:solidFill>
              </a:rPr>
              <a:t> </a:t>
            </a:r>
            <a:r>
              <a:rPr sz="3500" cap="all" spc="560" dirty="0">
                <a:solidFill>
                  <a:srgbClr val="FFFFFF"/>
                </a:solidFill>
              </a:rPr>
              <a:t>24:40</a:t>
            </a:r>
          </a:p>
        </p:txBody>
      </p:sp>
    </p:spTree>
  </p:cSld>
  <p:clrMapOvr>
    <a:masterClrMapping/>
  </p:clrMapOvr>
  <p:transition spd="slow">
    <p:dissolv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4" name="8SjP76e.jpg"/>
          <p:cNvPicPr/>
          <p:nvPr/>
        </p:nvPicPr>
        <p:blipFill>
          <a:blip r:embed="rId2" cstate="screen">
            <a:extLst>
              <a:ext uri="{28A0092B-C50C-407E-A947-70E740481C1C}">
                <a14:useLocalDpi xmlns:a14="http://schemas.microsoft.com/office/drawing/2010/main"/>
              </a:ext>
            </a:extLst>
          </a:blip>
          <a:srcRect/>
          <a:stretch>
            <a:fillRect/>
          </a:stretch>
        </p:blipFill>
        <p:spPr>
          <a:xfrm>
            <a:off x="0" y="3809999"/>
            <a:ext cx="24384000" cy="9894095"/>
          </a:xfrm>
          <a:prstGeom prst="rect">
            <a:avLst/>
          </a:prstGeom>
          <a:ln w="12700">
            <a:miter lim="400000"/>
          </a:ln>
        </p:spPr>
      </p:pic>
      <p:sp>
        <p:nvSpPr>
          <p:cNvPr id="325" name="Shape 325"/>
          <p:cNvSpPr/>
          <p:nvPr/>
        </p:nvSpPr>
        <p:spPr>
          <a:xfrm>
            <a:off x="2653416" y="437826"/>
            <a:ext cx="19077167" cy="219276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Autofit/>
          </a:bodyPr>
          <a:lstStyle/>
          <a:p>
            <a:pPr lvl="0" defTabSz="668655">
              <a:spcBef>
                <a:spcPts val="3600"/>
              </a:spcBef>
              <a:defRPr sz="1800">
                <a:solidFill>
                  <a:srgbClr val="000000"/>
                </a:solidFill>
              </a:defRPr>
            </a:pPr>
            <a:r>
              <a:rPr lang="sk-SK" sz="4800" dirty="0" smtClean="0">
                <a:solidFill>
                  <a:schemeClr val="tx1"/>
                </a:solidFill>
              </a:rPr>
              <a:t>„A ako </a:t>
            </a:r>
            <a:r>
              <a:rPr lang="sk-SK" sz="4800" dirty="0">
                <a:solidFill>
                  <a:schemeClr val="tx1"/>
                </a:solidFill>
              </a:rPr>
              <a:t>bolo vo dňoch </a:t>
            </a:r>
            <a:r>
              <a:rPr lang="sk-SK" sz="4800" dirty="0" err="1">
                <a:solidFill>
                  <a:schemeClr val="tx1"/>
                </a:solidFill>
              </a:rPr>
              <a:t>Noeho</a:t>
            </a:r>
            <a:r>
              <a:rPr lang="sk-SK" sz="4800" dirty="0">
                <a:solidFill>
                  <a:schemeClr val="tx1"/>
                </a:solidFill>
              </a:rPr>
              <a:t>, tak bude aj vo dňoch Syna človeka; </a:t>
            </a:r>
            <a:r>
              <a:rPr lang="sk-SK" sz="4800" dirty="0" smtClean="0">
                <a:solidFill>
                  <a:schemeClr val="tx1"/>
                </a:solidFill>
              </a:rPr>
              <a:t>jedli</a:t>
            </a:r>
            <a:r>
              <a:rPr lang="sk-SK" sz="4800" dirty="0">
                <a:solidFill>
                  <a:schemeClr val="tx1"/>
                </a:solidFill>
              </a:rPr>
              <a:t>, pili, ženili sa a </a:t>
            </a:r>
            <a:r>
              <a:rPr lang="sk-SK" sz="4800" dirty="0" smtClean="0">
                <a:solidFill>
                  <a:schemeClr val="tx1"/>
                </a:solidFill>
              </a:rPr>
              <a:t>vydávali </a:t>
            </a:r>
            <a:r>
              <a:rPr lang="sk-SK" sz="4800" dirty="0">
                <a:solidFill>
                  <a:schemeClr val="tx1"/>
                </a:solidFill>
              </a:rPr>
              <a:t>až do toho dňa, ktorého vošiel Noe do korábu, a </a:t>
            </a:r>
            <a:r>
              <a:rPr lang="sk-SK" sz="4800" b="1" i="1" dirty="0">
                <a:solidFill>
                  <a:schemeClr val="tx1"/>
                </a:solidFill>
              </a:rPr>
              <a:t>prišla potopa a zahubila všetkých</a:t>
            </a:r>
            <a:r>
              <a:rPr lang="sk-SK" sz="4400" b="1" i="1" dirty="0" smtClean="0">
                <a:solidFill>
                  <a:schemeClr val="tx1"/>
                </a:solidFill>
              </a:rPr>
              <a:t>.“</a:t>
            </a:r>
            <a:endParaRPr sz="9600" b="1" i="1" dirty="0">
              <a:solidFill>
                <a:schemeClr val="tx1"/>
              </a:solidFill>
              <a:latin typeface="Helvetica"/>
              <a:ea typeface="Helvetica"/>
              <a:cs typeface="Helvetica"/>
              <a:sym typeface="Helvetica"/>
            </a:endParaRPr>
          </a:p>
        </p:txBody>
      </p:sp>
      <p:sp>
        <p:nvSpPr>
          <p:cNvPr id="326" name="Shape 326"/>
          <p:cNvSpPr/>
          <p:nvPr/>
        </p:nvSpPr>
        <p:spPr>
          <a:xfrm>
            <a:off x="6601817" y="289266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err="1" smtClean="0">
                <a:solidFill>
                  <a:srgbClr val="FFFFFF"/>
                </a:solidFill>
              </a:rPr>
              <a:t>Luk</a:t>
            </a:r>
            <a:r>
              <a:rPr lang="sk-SK" sz="3200" cap="all" spc="512" dirty="0" err="1" smtClean="0">
                <a:solidFill>
                  <a:srgbClr val="FFFFFF"/>
                </a:solidFill>
              </a:rPr>
              <a:t>áš</a:t>
            </a:r>
            <a:r>
              <a:rPr sz="3200" cap="all" spc="512" dirty="0" smtClean="0">
                <a:solidFill>
                  <a:srgbClr val="FFFFFF"/>
                </a:solidFill>
              </a:rPr>
              <a:t> </a:t>
            </a:r>
            <a:r>
              <a:rPr sz="3200" cap="all" spc="512" dirty="0">
                <a:solidFill>
                  <a:srgbClr val="FFFFFF"/>
                </a:solidFill>
              </a:rPr>
              <a:t>17:27</a:t>
            </a:r>
          </a:p>
        </p:txBody>
      </p:sp>
    </p:spTree>
  </p:cSld>
  <p:clrMapOvr>
    <a:masterClrMapping/>
  </p:clrMapOvr>
  <p:transition spd="slow">
    <p:dissolv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8" name="lots-wife.jpg"/>
          <p:cNvPicPr/>
          <p:nvPr/>
        </p:nvPicPr>
        <p:blipFill>
          <a:blip r:embed="rId2" cstate="screen">
            <a:extLst>
              <a:ext uri="{28A0092B-C50C-407E-A947-70E740481C1C}">
                <a14:useLocalDpi xmlns:a14="http://schemas.microsoft.com/office/drawing/2010/main"/>
              </a:ext>
            </a:extLst>
          </a:blip>
          <a:srcRect/>
          <a:stretch>
            <a:fillRect/>
          </a:stretch>
        </p:blipFill>
        <p:spPr>
          <a:xfrm>
            <a:off x="0" y="3809999"/>
            <a:ext cx="24384000" cy="9894095"/>
          </a:xfrm>
          <a:prstGeom prst="rect">
            <a:avLst/>
          </a:prstGeom>
          <a:ln w="12700">
            <a:miter lim="400000"/>
          </a:ln>
        </p:spPr>
      </p:pic>
      <p:sp>
        <p:nvSpPr>
          <p:cNvPr id="329" name="Shape 329"/>
          <p:cNvSpPr/>
          <p:nvPr/>
        </p:nvSpPr>
        <p:spPr>
          <a:xfrm>
            <a:off x="2653416" y="437826"/>
            <a:ext cx="19077167" cy="219276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Autofit/>
          </a:bodyPr>
          <a:lstStyle/>
          <a:p>
            <a:pPr lvl="0" defTabSz="726440">
              <a:spcBef>
                <a:spcPts val="3900"/>
              </a:spcBef>
              <a:defRPr sz="1800">
                <a:solidFill>
                  <a:srgbClr val="000000"/>
                </a:solidFill>
              </a:defRPr>
            </a:pPr>
            <a:r>
              <a:rPr lang="sk-SK" sz="4800" dirty="0" smtClean="0">
                <a:solidFill>
                  <a:schemeClr val="tx1"/>
                </a:solidFill>
              </a:rPr>
              <a:t>„Aj </a:t>
            </a:r>
            <a:r>
              <a:rPr lang="sk-SK" sz="4800" dirty="0">
                <a:solidFill>
                  <a:schemeClr val="tx1"/>
                </a:solidFill>
              </a:rPr>
              <a:t>podobne </a:t>
            </a:r>
            <a:r>
              <a:rPr lang="sk-SK" sz="4800" dirty="0" smtClean="0">
                <a:solidFill>
                  <a:schemeClr val="tx1"/>
                </a:solidFill>
              </a:rPr>
              <a:t>ako </a:t>
            </a:r>
            <a:r>
              <a:rPr lang="sk-SK" sz="4800" dirty="0">
                <a:solidFill>
                  <a:schemeClr val="tx1"/>
                </a:solidFill>
              </a:rPr>
              <a:t>sa dialo vo dňoch </a:t>
            </a:r>
            <a:r>
              <a:rPr lang="sk-SK" sz="4800" dirty="0" err="1">
                <a:solidFill>
                  <a:schemeClr val="tx1"/>
                </a:solidFill>
              </a:rPr>
              <a:t>Lotových</a:t>
            </a:r>
            <a:r>
              <a:rPr lang="sk-SK" sz="4800" dirty="0">
                <a:solidFill>
                  <a:schemeClr val="tx1"/>
                </a:solidFill>
              </a:rPr>
              <a:t>: jedli, pili, kupovali, predávali, sadili, </a:t>
            </a:r>
            <a:r>
              <a:rPr lang="sk-SK" sz="4800" dirty="0" smtClean="0">
                <a:solidFill>
                  <a:schemeClr val="tx1"/>
                </a:solidFill>
              </a:rPr>
              <a:t>stavali;</a:t>
            </a:r>
            <a:r>
              <a:rPr lang="sk-SK" sz="4800" dirty="0">
                <a:solidFill>
                  <a:schemeClr val="tx1"/>
                </a:solidFill>
              </a:rPr>
              <a:t> ale toho dňa, ktorého vyšiel </a:t>
            </a:r>
            <a:r>
              <a:rPr lang="sk-SK" sz="4800" dirty="0" err="1">
                <a:solidFill>
                  <a:schemeClr val="tx1"/>
                </a:solidFill>
              </a:rPr>
              <a:t>Lot</a:t>
            </a:r>
            <a:r>
              <a:rPr lang="sk-SK" sz="4800" dirty="0">
                <a:solidFill>
                  <a:schemeClr val="tx1"/>
                </a:solidFill>
              </a:rPr>
              <a:t> zo Sodomy, dal </a:t>
            </a:r>
            <a:r>
              <a:rPr lang="sk-SK" sz="4800" dirty="0" smtClean="0">
                <a:solidFill>
                  <a:schemeClr val="tx1"/>
                </a:solidFill>
              </a:rPr>
              <a:t>Boh</a:t>
            </a:r>
            <a:r>
              <a:rPr lang="sk-SK" sz="4800" dirty="0">
                <a:solidFill>
                  <a:schemeClr val="tx1"/>
                </a:solidFill>
              </a:rPr>
              <a:t>, aby pršal oheň a síra </a:t>
            </a:r>
            <a:r>
              <a:rPr lang="sk-SK" sz="4800" dirty="0" smtClean="0">
                <a:solidFill>
                  <a:schemeClr val="tx1"/>
                </a:solidFill>
              </a:rPr>
              <a:t>z </a:t>
            </a:r>
            <a:r>
              <a:rPr lang="sk-SK" sz="4800" dirty="0">
                <a:solidFill>
                  <a:schemeClr val="tx1"/>
                </a:solidFill>
              </a:rPr>
              <a:t>neba a zahubil všetkých</a:t>
            </a:r>
            <a:r>
              <a:rPr lang="sk-SK" sz="4800" dirty="0" smtClean="0">
                <a:solidFill>
                  <a:schemeClr val="tx1"/>
                </a:solidFill>
              </a:rPr>
              <a:t>.“</a:t>
            </a:r>
            <a:endParaRPr sz="9600" b="1" i="1" dirty="0">
              <a:solidFill>
                <a:schemeClr val="tx1"/>
              </a:solidFill>
              <a:latin typeface="Helvetica"/>
              <a:ea typeface="Helvetica"/>
              <a:cs typeface="Helvetica"/>
              <a:sym typeface="Helvetica"/>
            </a:endParaRPr>
          </a:p>
        </p:txBody>
      </p:sp>
      <p:sp>
        <p:nvSpPr>
          <p:cNvPr id="330" name="Shape 330"/>
          <p:cNvSpPr/>
          <p:nvPr/>
        </p:nvSpPr>
        <p:spPr>
          <a:xfrm>
            <a:off x="6601817" y="289266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err="1" smtClean="0">
                <a:solidFill>
                  <a:srgbClr val="FFFFFF"/>
                </a:solidFill>
              </a:rPr>
              <a:t>Luk</a:t>
            </a:r>
            <a:r>
              <a:rPr lang="sk-SK" sz="3200" cap="all" spc="512" dirty="0" err="1" smtClean="0">
                <a:solidFill>
                  <a:srgbClr val="FFFFFF"/>
                </a:solidFill>
              </a:rPr>
              <a:t>áš</a:t>
            </a:r>
            <a:r>
              <a:rPr sz="3200" cap="all" spc="512" dirty="0" smtClean="0">
                <a:solidFill>
                  <a:srgbClr val="FFFFFF"/>
                </a:solidFill>
              </a:rPr>
              <a:t> </a:t>
            </a:r>
            <a:r>
              <a:rPr sz="3200" cap="all" spc="512" dirty="0">
                <a:solidFill>
                  <a:srgbClr val="FFFFFF"/>
                </a:solidFill>
              </a:rPr>
              <a:t>17:28-29</a:t>
            </a:r>
          </a:p>
        </p:txBody>
      </p:sp>
    </p:spTree>
  </p:cSld>
  <p:clrMapOvr>
    <a:masterClrMapping/>
  </p:clrMapOvr>
  <p:transition spd="slow">
    <p:dissolv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2" name="lots-wife.jpg"/>
          <p:cNvPicPr/>
          <p:nvPr/>
        </p:nvPicPr>
        <p:blipFill>
          <a:blip r:embed="rId2" cstate="screen">
            <a:extLst>
              <a:ext uri="{28A0092B-C50C-407E-A947-70E740481C1C}">
                <a14:useLocalDpi xmlns:a14="http://schemas.microsoft.com/office/drawing/2010/main"/>
              </a:ext>
            </a:extLst>
          </a:blip>
          <a:srcRect/>
          <a:stretch>
            <a:fillRect/>
          </a:stretch>
        </p:blipFill>
        <p:spPr>
          <a:xfrm>
            <a:off x="0" y="3809999"/>
            <a:ext cx="24384000" cy="9894095"/>
          </a:xfrm>
          <a:prstGeom prst="rect">
            <a:avLst/>
          </a:prstGeom>
          <a:ln w="12700">
            <a:miter lim="400000"/>
          </a:ln>
        </p:spPr>
      </p:pic>
      <p:sp>
        <p:nvSpPr>
          <p:cNvPr id="333" name="Shape 333"/>
          <p:cNvSpPr/>
          <p:nvPr/>
        </p:nvSpPr>
        <p:spPr>
          <a:xfrm>
            <a:off x="2653416" y="437826"/>
            <a:ext cx="19077167" cy="219276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spcBef>
                <a:spcPts val="4500"/>
              </a:spcBef>
              <a:defRPr sz="1800">
                <a:solidFill>
                  <a:srgbClr val="000000"/>
                </a:solidFill>
              </a:defRPr>
            </a:pPr>
            <a:r>
              <a:rPr lang="sk-SK" sz="5400" dirty="0" smtClean="0">
                <a:solidFill>
                  <a:schemeClr val="tx1"/>
                </a:solidFill>
              </a:rPr>
              <a:t>„Tak iste bude aj toho dňa, ktorého sa zjaví Syn človeka.“</a:t>
            </a:r>
            <a:endParaRPr sz="13800" b="1" i="1" dirty="0">
              <a:solidFill>
                <a:schemeClr val="tx1"/>
              </a:solidFill>
              <a:latin typeface="Helvetica"/>
              <a:ea typeface="Helvetica"/>
              <a:cs typeface="Helvetica"/>
              <a:sym typeface="Helvetica"/>
            </a:endParaRPr>
          </a:p>
        </p:txBody>
      </p:sp>
      <p:sp>
        <p:nvSpPr>
          <p:cNvPr id="334" name="Shape 334"/>
          <p:cNvSpPr/>
          <p:nvPr/>
        </p:nvSpPr>
        <p:spPr>
          <a:xfrm>
            <a:off x="6601817" y="2485614"/>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err="1" smtClean="0">
                <a:solidFill>
                  <a:srgbClr val="FFFFFF"/>
                </a:solidFill>
              </a:rPr>
              <a:t>Luk</a:t>
            </a:r>
            <a:r>
              <a:rPr lang="sk-SK" sz="3200" cap="all" spc="512" dirty="0" err="1" smtClean="0">
                <a:solidFill>
                  <a:srgbClr val="FFFFFF"/>
                </a:solidFill>
              </a:rPr>
              <a:t>áš</a:t>
            </a:r>
            <a:r>
              <a:rPr sz="3200" cap="all" spc="512" dirty="0" smtClean="0">
                <a:solidFill>
                  <a:srgbClr val="FFFFFF"/>
                </a:solidFill>
              </a:rPr>
              <a:t> </a:t>
            </a:r>
            <a:r>
              <a:rPr sz="3200" cap="all" spc="512" dirty="0">
                <a:solidFill>
                  <a:srgbClr val="FFFFFF"/>
                </a:solidFill>
              </a:rPr>
              <a:t>17:30</a:t>
            </a:r>
          </a:p>
        </p:txBody>
      </p:sp>
    </p:spTree>
  </p:cSld>
  <p:clrMapOvr>
    <a:masterClrMapping/>
  </p:clrMapOvr>
  <p:transition spd="slow">
    <p:dissolv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6"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59532" y="-151914"/>
            <a:ext cx="24502980" cy="14019827"/>
          </a:xfrm>
          <a:prstGeom prst="rect">
            <a:avLst/>
          </a:prstGeom>
          <a:ln w="12700">
            <a:miter lim="400000"/>
          </a:ln>
        </p:spPr>
      </p:pic>
      <p:sp>
        <p:nvSpPr>
          <p:cNvPr id="337" name="Shape 337"/>
          <p:cNvSpPr>
            <a:spLocks noGrp="1"/>
          </p:cNvSpPr>
          <p:nvPr>
            <p:ph type="body" idx="1"/>
          </p:nvPr>
        </p:nvSpPr>
        <p:spPr>
          <a:xfrm>
            <a:off x="1302681" y="717259"/>
            <a:ext cx="15538465" cy="4044592"/>
          </a:xfrm>
          <a:prstGeom prst="rect">
            <a:avLst/>
          </a:prstGeom>
        </p:spPr>
        <p:txBody>
          <a:bodyPr>
            <a:normAutofit/>
          </a:bodyPr>
          <a:lstStyle>
            <a:lvl1pPr marL="0" indent="0">
              <a:buSzTx/>
              <a:buNone/>
              <a:defRPr sz="5000"/>
            </a:lvl1pPr>
          </a:lstStyle>
          <a:p>
            <a:pPr lvl="0">
              <a:defRPr sz="1800">
                <a:solidFill>
                  <a:srgbClr val="000000"/>
                </a:solidFill>
              </a:defRPr>
            </a:pPr>
            <a:r>
              <a:rPr lang="sk-SK" sz="5400" dirty="0" smtClean="0">
                <a:solidFill>
                  <a:schemeClr val="tx1"/>
                </a:solidFill>
              </a:rPr>
              <a:t>„Hovorím </a:t>
            </a:r>
            <a:r>
              <a:rPr lang="sk-SK" sz="5400" dirty="0">
                <a:solidFill>
                  <a:schemeClr val="tx1"/>
                </a:solidFill>
              </a:rPr>
              <a:t>vám, že tej noci budú dvaja na jednej posteli; jeden bude vzatý a druhý zanechaný. </a:t>
            </a:r>
            <a:r>
              <a:rPr lang="sk-SK" sz="5400" dirty="0" smtClean="0">
                <a:solidFill>
                  <a:schemeClr val="tx1"/>
                </a:solidFill>
              </a:rPr>
              <a:t>Dve </a:t>
            </a:r>
            <a:r>
              <a:rPr lang="sk-SK" sz="5400" dirty="0">
                <a:solidFill>
                  <a:schemeClr val="tx1"/>
                </a:solidFill>
              </a:rPr>
              <a:t>budú spolu mlieť; jedna bude vzatá a druhá zanechaná</a:t>
            </a:r>
            <a:r>
              <a:rPr lang="sk-SK" sz="5400" dirty="0" smtClean="0">
                <a:solidFill>
                  <a:schemeClr val="tx1"/>
                </a:solidFill>
              </a:rPr>
              <a:t>.“</a:t>
            </a:r>
            <a:endParaRPr sz="13800" dirty="0">
              <a:solidFill>
                <a:schemeClr val="tx1"/>
              </a:solidFill>
            </a:endParaRPr>
          </a:p>
        </p:txBody>
      </p:sp>
      <p:sp>
        <p:nvSpPr>
          <p:cNvPr id="338" name="Shape 338"/>
          <p:cNvSpPr/>
          <p:nvPr/>
        </p:nvSpPr>
        <p:spPr>
          <a:xfrm>
            <a:off x="4174833" y="4095416"/>
            <a:ext cx="11180367" cy="538609"/>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500" cap="all" spc="560">
                <a:latin typeface="+mn-lt"/>
                <a:ea typeface="+mn-ea"/>
                <a:cs typeface="+mn-cs"/>
                <a:sym typeface="Helvetica Light"/>
              </a:defRPr>
            </a:lvl1pPr>
          </a:lstStyle>
          <a:p>
            <a:pPr lvl="0">
              <a:defRPr sz="1800" cap="none" spc="0">
                <a:solidFill>
                  <a:srgbClr val="000000"/>
                </a:solidFill>
              </a:defRPr>
            </a:pPr>
            <a:r>
              <a:rPr sz="3500" cap="all" spc="560" dirty="0">
                <a:solidFill>
                  <a:srgbClr val="FFFFFF"/>
                </a:solidFill>
              </a:rPr>
              <a:t>- </a:t>
            </a:r>
            <a:r>
              <a:rPr sz="3500" cap="all" spc="560" dirty="0" err="1" smtClean="0">
                <a:solidFill>
                  <a:srgbClr val="FFFFFF"/>
                </a:solidFill>
              </a:rPr>
              <a:t>Luk</a:t>
            </a:r>
            <a:r>
              <a:rPr lang="sk-SK" sz="3500" cap="all" spc="560" dirty="0" err="1" smtClean="0">
                <a:solidFill>
                  <a:srgbClr val="FFFFFF"/>
                </a:solidFill>
              </a:rPr>
              <a:t>áš</a:t>
            </a:r>
            <a:r>
              <a:rPr sz="3500" cap="all" spc="560" dirty="0" smtClean="0">
                <a:solidFill>
                  <a:srgbClr val="FFFFFF"/>
                </a:solidFill>
              </a:rPr>
              <a:t> </a:t>
            </a:r>
            <a:r>
              <a:rPr sz="3500" cap="all" spc="560" dirty="0">
                <a:solidFill>
                  <a:srgbClr val="FFFFFF"/>
                </a:solidFill>
              </a:rPr>
              <a:t>17: 34-35</a:t>
            </a:r>
          </a:p>
        </p:txBody>
      </p:sp>
    </p:spTree>
  </p:cSld>
  <p:clrMapOvr>
    <a:masterClrMapping/>
  </p:clrMapOvr>
  <p:transition spd="slow">
    <p:dissolv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0"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59532" y="-151914"/>
            <a:ext cx="24502980" cy="14019827"/>
          </a:xfrm>
          <a:prstGeom prst="rect">
            <a:avLst/>
          </a:prstGeom>
          <a:ln w="12700">
            <a:miter lim="400000"/>
          </a:ln>
        </p:spPr>
      </p:pic>
      <p:sp>
        <p:nvSpPr>
          <p:cNvPr id="341" name="Shape 341"/>
          <p:cNvSpPr>
            <a:spLocks noGrp="1"/>
          </p:cNvSpPr>
          <p:nvPr>
            <p:ph type="body" idx="1"/>
          </p:nvPr>
        </p:nvSpPr>
        <p:spPr>
          <a:xfrm>
            <a:off x="1302681" y="717259"/>
            <a:ext cx="15538465" cy="4044592"/>
          </a:xfrm>
          <a:prstGeom prst="rect">
            <a:avLst/>
          </a:prstGeom>
        </p:spPr>
        <p:txBody>
          <a:bodyPr>
            <a:normAutofit/>
          </a:bodyPr>
          <a:lstStyle>
            <a:lvl1pPr marL="0" indent="0">
              <a:buSzTx/>
              <a:buNone/>
              <a:defRPr sz="5000"/>
            </a:lvl1pPr>
          </a:lstStyle>
          <a:p>
            <a:pPr lvl="0">
              <a:defRPr sz="1800">
                <a:solidFill>
                  <a:srgbClr val="000000"/>
                </a:solidFill>
              </a:defRPr>
            </a:pPr>
            <a:r>
              <a:rPr lang="pl-PL" sz="5400" dirty="0" smtClean="0">
                <a:solidFill>
                  <a:schemeClr val="tx1"/>
                </a:solidFill>
              </a:rPr>
              <a:t>„Dvaja </a:t>
            </a:r>
            <a:r>
              <a:rPr lang="pl-PL" sz="5400" dirty="0">
                <a:solidFill>
                  <a:schemeClr val="tx1"/>
                </a:solidFill>
              </a:rPr>
              <a:t>budú na poli; jeden bude vzatý a druhý zanechaný</a:t>
            </a:r>
            <a:r>
              <a:rPr lang="pl-PL" sz="5400" dirty="0" smtClean="0">
                <a:solidFill>
                  <a:schemeClr val="tx1"/>
                </a:solidFill>
              </a:rPr>
              <a:t>.”</a:t>
            </a:r>
            <a:endParaRPr sz="13800" dirty="0">
              <a:solidFill>
                <a:schemeClr val="tx1"/>
              </a:solidFill>
            </a:endParaRPr>
          </a:p>
        </p:txBody>
      </p:sp>
      <p:sp>
        <p:nvSpPr>
          <p:cNvPr id="342" name="Shape 342"/>
          <p:cNvSpPr/>
          <p:nvPr/>
        </p:nvSpPr>
        <p:spPr>
          <a:xfrm>
            <a:off x="4174833" y="4095416"/>
            <a:ext cx="11180367" cy="538609"/>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500" cap="all" spc="560">
                <a:latin typeface="+mn-lt"/>
                <a:ea typeface="+mn-ea"/>
                <a:cs typeface="+mn-cs"/>
                <a:sym typeface="Helvetica Light"/>
              </a:defRPr>
            </a:lvl1pPr>
          </a:lstStyle>
          <a:p>
            <a:pPr lvl="0">
              <a:defRPr sz="1800" cap="none" spc="0">
                <a:solidFill>
                  <a:srgbClr val="000000"/>
                </a:solidFill>
              </a:defRPr>
            </a:pPr>
            <a:r>
              <a:rPr sz="3500" cap="all" spc="560" dirty="0">
                <a:solidFill>
                  <a:srgbClr val="FFFFFF"/>
                </a:solidFill>
              </a:rPr>
              <a:t>- </a:t>
            </a:r>
            <a:r>
              <a:rPr sz="3500" cap="all" spc="560" dirty="0" err="1" smtClean="0">
                <a:solidFill>
                  <a:srgbClr val="FFFFFF"/>
                </a:solidFill>
              </a:rPr>
              <a:t>Luk</a:t>
            </a:r>
            <a:r>
              <a:rPr lang="sk-SK" sz="3500" cap="all" spc="560" dirty="0" err="1" smtClean="0">
                <a:solidFill>
                  <a:srgbClr val="FFFFFF"/>
                </a:solidFill>
              </a:rPr>
              <a:t>áš</a:t>
            </a:r>
            <a:r>
              <a:rPr sz="3500" cap="all" spc="560" dirty="0" smtClean="0">
                <a:solidFill>
                  <a:srgbClr val="FFFFFF"/>
                </a:solidFill>
              </a:rPr>
              <a:t> </a:t>
            </a:r>
            <a:r>
              <a:rPr sz="3500" cap="all" spc="560" dirty="0">
                <a:solidFill>
                  <a:srgbClr val="FFFFFF"/>
                </a:solidFill>
              </a:rPr>
              <a:t>17: 36</a:t>
            </a:r>
          </a:p>
        </p:txBody>
      </p:sp>
    </p:spTree>
  </p:cSld>
  <p:clrMapOvr>
    <a:masterClrMapping/>
  </p:clrMapOvr>
  <p:transition spd="slow">
    <p:dissolv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 name="Shape 345"/>
          <p:cNvSpPr/>
          <p:nvPr/>
        </p:nvSpPr>
        <p:spPr>
          <a:xfrm>
            <a:off x="12381107" y="1071786"/>
            <a:ext cx="10947735" cy="600947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r>
              <a:rPr lang="sk-SK" sz="5400" dirty="0" smtClean="0"/>
              <a:t>„A </a:t>
            </a:r>
            <a:r>
              <a:rPr lang="sk-SK" sz="5400" dirty="0"/>
              <a:t>oni mu odpovedali a riekli: Kde, Pane? </a:t>
            </a:r>
            <a:endParaRPr lang="sk-SK" sz="5400" dirty="0" smtClean="0"/>
          </a:p>
          <a:p>
            <a:r>
              <a:rPr lang="sk-SK" sz="5400" dirty="0" smtClean="0"/>
              <a:t>A </a:t>
            </a:r>
            <a:r>
              <a:rPr lang="sk-SK" sz="5400" dirty="0"/>
              <a:t>on im povedal: Kde bude telo, tam sa z</a:t>
            </a:r>
            <a:r>
              <a:rPr lang="sk-SK" sz="5400" dirty="0" smtClean="0"/>
              <a:t>hromaždia </a:t>
            </a:r>
            <a:r>
              <a:rPr lang="sk-SK" sz="5400" dirty="0"/>
              <a:t>aj </a:t>
            </a:r>
            <a:r>
              <a:rPr lang="sk-SK" sz="5400" dirty="0" err="1"/>
              <a:t>orli</a:t>
            </a:r>
            <a:r>
              <a:rPr lang="sk-SK" sz="5400" dirty="0" smtClean="0"/>
              <a:t>.“</a:t>
            </a:r>
            <a:endParaRPr lang="sk-SK" sz="5400" dirty="0"/>
          </a:p>
          <a:p>
            <a:r>
              <a:rPr lang="sk-SK" sz="5400" dirty="0"/>
              <a:t/>
            </a:r>
            <a:br>
              <a:rPr lang="sk-SK" sz="5400" dirty="0"/>
            </a:br>
            <a:endParaRPr sz="5000" dirty="0">
              <a:solidFill>
                <a:srgbClr val="FFFFFF"/>
              </a:solidFill>
              <a:latin typeface="+mn-lt"/>
              <a:ea typeface="+mn-ea"/>
              <a:cs typeface="+mn-cs"/>
              <a:sym typeface="Helvetica Light"/>
            </a:endParaRPr>
          </a:p>
        </p:txBody>
      </p:sp>
      <p:sp>
        <p:nvSpPr>
          <p:cNvPr id="346" name="Shape 346"/>
          <p:cNvSpPr/>
          <p:nvPr/>
        </p:nvSpPr>
        <p:spPr>
          <a:xfrm>
            <a:off x="12034374" y="6807778"/>
            <a:ext cx="11180368"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dirty="0">
                <a:solidFill>
                  <a:srgbClr val="FFFFFF"/>
                </a:solidFill>
              </a:rPr>
              <a:t>- </a:t>
            </a:r>
            <a:r>
              <a:rPr sz="3200" cap="all" spc="512" dirty="0" err="1" smtClean="0">
                <a:solidFill>
                  <a:srgbClr val="FFFFFF"/>
                </a:solidFill>
              </a:rPr>
              <a:t>Luk</a:t>
            </a:r>
            <a:r>
              <a:rPr lang="sk-SK" sz="3200" cap="all" spc="512" dirty="0" err="1" smtClean="0">
                <a:solidFill>
                  <a:srgbClr val="FFFFFF"/>
                </a:solidFill>
              </a:rPr>
              <a:t>áš</a:t>
            </a:r>
            <a:r>
              <a:rPr sz="3200" cap="all" spc="512" dirty="0" smtClean="0">
                <a:solidFill>
                  <a:srgbClr val="FFFFFF"/>
                </a:solidFill>
              </a:rPr>
              <a:t> </a:t>
            </a:r>
            <a:r>
              <a:rPr sz="3200" cap="all" spc="512" dirty="0">
                <a:solidFill>
                  <a:srgbClr val="FFFFFF"/>
                </a:solidFill>
              </a:rPr>
              <a:t>17: 37</a:t>
            </a:r>
          </a:p>
        </p:txBody>
      </p:sp>
      <p:pic>
        <p:nvPicPr>
          <p:cNvPr id="26625" name="Picture 1"/>
          <p:cNvPicPr>
            <a:picLocks noChangeAspect="1" noChangeArrowheads="1"/>
          </p:cNvPicPr>
          <p:nvPr/>
        </p:nvPicPr>
        <p:blipFill>
          <a:blip r:embed="rId2"/>
          <a:srcRect/>
          <a:stretch>
            <a:fillRect/>
          </a:stretch>
        </p:blipFill>
        <p:spPr bwMode="auto">
          <a:xfrm>
            <a:off x="1" y="0"/>
            <a:ext cx="11430000" cy="13743212"/>
          </a:xfrm>
          <a:prstGeom prst="rect">
            <a:avLst/>
          </a:prstGeom>
          <a:noFill/>
          <a:ln w="9525">
            <a:noFill/>
            <a:miter lim="800000"/>
            <a:headEnd/>
            <a:tailEnd/>
          </a:ln>
          <a:effectLst/>
        </p:spPr>
      </p:pic>
    </p:spTree>
  </p:cSld>
  <p:clrMapOvr>
    <a:masterClrMapping/>
  </p:clrMapOvr>
  <p:transition spd="slow">
    <p:dissolv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 name="Shape 348"/>
          <p:cNvSpPr>
            <a:spLocks noGrp="1"/>
          </p:cNvSpPr>
          <p:nvPr>
            <p:ph type="title"/>
          </p:nvPr>
        </p:nvSpPr>
        <p:spPr>
          <a:xfrm>
            <a:off x="5195753" y="1142774"/>
            <a:ext cx="13992494" cy="1131980"/>
          </a:xfrm>
          <a:prstGeom prst="rect">
            <a:avLst/>
          </a:prstGeom>
        </p:spPr>
        <p:txBody>
          <a:bodyPr>
            <a:normAutofit/>
          </a:bodyPr>
          <a:lstStyle>
            <a:lvl1pPr algn="ctr" defTabSz="635634">
              <a:defRPr sz="4774" spc="763"/>
            </a:lvl1pPr>
          </a:lstStyle>
          <a:p>
            <a:pPr lvl="0">
              <a:defRPr sz="1800" cap="none" spc="0">
                <a:solidFill>
                  <a:srgbClr val="000000"/>
                </a:solidFill>
              </a:defRPr>
            </a:pPr>
            <a:r>
              <a:rPr lang="sk-SK" sz="5400" dirty="0" smtClean="0">
                <a:solidFill>
                  <a:schemeClr val="tx1"/>
                </a:solidFill>
              </a:rPr>
              <a:t>A  ČO  TAJNÉ  VYTRHNUTIE?</a:t>
            </a:r>
            <a:endParaRPr sz="11500" cap="all" spc="763" dirty="0">
              <a:solidFill>
                <a:schemeClr val="tx1"/>
              </a:solidFill>
            </a:endParaRPr>
          </a:p>
        </p:txBody>
      </p:sp>
      <p:sp>
        <p:nvSpPr>
          <p:cNvPr id="349" name="Shape 349"/>
          <p:cNvSpPr>
            <a:spLocks noGrp="1"/>
          </p:cNvSpPr>
          <p:nvPr>
            <p:ph type="body" idx="1"/>
          </p:nvPr>
        </p:nvSpPr>
        <p:spPr>
          <a:xfrm>
            <a:off x="5195753" y="2991153"/>
            <a:ext cx="13992495" cy="2857837"/>
          </a:xfrm>
          <a:prstGeom prst="rect">
            <a:avLst/>
          </a:prstGeom>
        </p:spPr>
        <p:txBody>
          <a:bodyPr/>
          <a:lstStyle>
            <a:lvl1pPr marL="0" indent="0">
              <a:buSzTx/>
              <a:buNone/>
              <a:defRPr sz="5000"/>
            </a:lvl1pPr>
          </a:lstStyle>
          <a:p>
            <a:pPr lvl="0">
              <a:defRPr sz="1800">
                <a:solidFill>
                  <a:srgbClr val="000000"/>
                </a:solidFill>
              </a:defRPr>
            </a:pPr>
            <a:r>
              <a:rPr sz="5000" dirty="0">
                <a:solidFill>
                  <a:srgbClr val="FFFFFF"/>
                </a:solidFill>
              </a:rPr>
              <a:t>2. </a:t>
            </a:r>
            <a:r>
              <a:rPr lang="sk-SK" sz="5000" dirty="0" smtClean="0">
                <a:solidFill>
                  <a:srgbClr val="FFFFFF"/>
                </a:solidFill>
              </a:rPr>
              <a:t>Príde antikrist až po vytrhnutí?</a:t>
            </a:r>
            <a:endParaRPr sz="5000" dirty="0">
              <a:solidFill>
                <a:srgbClr val="FFFFFF"/>
              </a:solidFill>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348"/>
                                        </p:tgtEl>
                                        <p:attrNameLst>
                                          <p:attrName>style.visibility</p:attrName>
                                        </p:attrNameLst>
                                      </p:cBhvr>
                                      <p:to>
                                        <p:strVal val="visible"/>
                                      </p:to>
                                    </p:set>
                                    <p:animEffect transition="in" filter="wipe(left)">
                                      <p:cBhvr>
                                        <p:cTn id="7" dur="1500"/>
                                        <p:tgtEl>
                                          <p:spTgt spid="348"/>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349">
                                            <p:bg/>
                                          </p:spTgt>
                                        </p:tgtEl>
                                        <p:attrNameLst>
                                          <p:attrName>style.visibility</p:attrName>
                                        </p:attrNameLst>
                                      </p:cBhvr>
                                      <p:to>
                                        <p:strVal val="visible"/>
                                      </p:to>
                                    </p:set>
                                    <p:anim calcmode="lin" valueType="num">
                                      <p:cBhvr>
                                        <p:cTn id="11" dur="1000" fill="hold"/>
                                        <p:tgtEl>
                                          <p:spTgt spid="349">
                                            <p:bg/>
                                          </p:spTgt>
                                        </p:tgtEl>
                                        <p:attrNameLst>
                                          <p:attrName>ppt_w</p:attrName>
                                        </p:attrNameLst>
                                      </p:cBhvr>
                                      <p:tavLst>
                                        <p:tav tm="0">
                                          <p:val>
                                            <p:fltVal val="0"/>
                                          </p:val>
                                        </p:tav>
                                        <p:tav tm="100000">
                                          <p:val>
                                            <p:strVal val="#ppt_w"/>
                                          </p:val>
                                        </p:tav>
                                      </p:tavLst>
                                    </p:anim>
                                    <p:anim calcmode="lin" valueType="num">
                                      <p:cBhvr>
                                        <p:cTn id="12" dur="1000" fill="hold"/>
                                        <p:tgtEl>
                                          <p:spTgt spid="349">
                                            <p:bg/>
                                          </p:spTgt>
                                        </p:tgtEl>
                                        <p:attrNameLst>
                                          <p:attrName>ppt_h</p:attrName>
                                        </p:attrNameLst>
                                      </p:cBhvr>
                                      <p:tavLst>
                                        <p:tav tm="0">
                                          <p:val>
                                            <p:fltVal val="0"/>
                                          </p:val>
                                        </p:tav>
                                        <p:tav tm="100000">
                                          <p:val>
                                            <p:strVal val="#ppt_h"/>
                                          </p:val>
                                        </p:tav>
                                      </p:tavLst>
                                    </p:anim>
                                  </p:childTnLst>
                                </p:cTn>
                              </p:par>
                              <p:par>
                                <p:cTn id="13" presetID="23" presetClass="entr" presetSubtype="32" fill="hold" grpId="2">
                                  <p:stCondLst>
                                    <p:cond delay="0"/>
                                  </p:stCondLst>
                                  <p:iterate>
                                    <p:tmAbs val="0"/>
                                  </p:iterate>
                                  <p:childTnLst>
                                    <p:set>
                                      <p:cBhvr>
                                        <p:cTn id="14" fill="hold"/>
                                        <p:tgtEl>
                                          <p:spTgt spid="349">
                                            <p:txEl>
                                              <p:pRg st="0" end="0"/>
                                            </p:txEl>
                                          </p:spTgt>
                                        </p:tgtEl>
                                        <p:attrNameLst>
                                          <p:attrName>style.visibility</p:attrName>
                                        </p:attrNameLst>
                                      </p:cBhvr>
                                      <p:to>
                                        <p:strVal val="visible"/>
                                      </p:to>
                                    </p:set>
                                    <p:anim calcmode="lin" valueType="num">
                                      <p:cBhvr>
                                        <p:cTn id="15" dur="1000" fill="hold"/>
                                        <p:tgtEl>
                                          <p:spTgt spid="349">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49">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 grpId="1" animBg="1" advAuto="0"/>
      <p:bldP spid="349" grpId="2" build="p" bldLvl="5" animBg="1" advAuto="0"/>
    </p:bld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51" name="Picture 350"/>
          <p:cNvPicPr/>
          <p:nvPr/>
        </p:nvPicPr>
        <p:blipFill>
          <a:blip r:embed="rId2">
            <a:extLst/>
          </a:blip>
          <a:stretch>
            <a:fillRect/>
          </a:stretch>
        </p:blipFill>
        <p:spPr>
          <a:xfrm>
            <a:off x="1424297" y="997418"/>
            <a:ext cx="10729854" cy="11721163"/>
          </a:xfrm>
          <a:prstGeom prst="rect">
            <a:avLst/>
          </a:prstGeom>
          <a:effectLst>
            <a:outerShdw blurRad="190500" dist="8455" dir="5400000" rotWithShape="0">
              <a:srgbClr val="000000"/>
            </a:outerShdw>
            <a:reflection stA="50000" endPos="40000" dir="5400000" sy="-100000" algn="bl" rotWithShape="0"/>
          </a:effectLst>
        </p:spPr>
      </p:pic>
      <p:sp>
        <p:nvSpPr>
          <p:cNvPr id="352" name="Shape 352"/>
          <p:cNvSpPr/>
          <p:nvPr/>
        </p:nvSpPr>
        <p:spPr>
          <a:xfrm>
            <a:off x="13341790" y="723041"/>
            <a:ext cx="9634657" cy="963103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“Now, brethren, concerning the coming of our Lord Jesus Christ and our gathering together to Him, we ask you, not to be soon shaken in mind or troubled, either by spirit or by word or by letter, as if from us, as though the day of Christ had come.”</a:t>
            </a:r>
          </a:p>
        </p:txBody>
      </p:sp>
      <p:sp>
        <p:nvSpPr>
          <p:cNvPr id="353" name="Shape 353"/>
          <p:cNvSpPr/>
          <p:nvPr/>
        </p:nvSpPr>
        <p:spPr>
          <a:xfrm>
            <a:off x="13341790" y="10902157"/>
            <a:ext cx="9634657"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Thessalonians 2:1-3</a:t>
            </a:r>
          </a:p>
        </p:txBody>
      </p:sp>
    </p:spTree>
  </p:cSld>
  <p:clrMapOvr>
    <a:masterClrMapping/>
  </p:clrMapOvr>
  <p:transition spd="slow">
    <p:push dir="r"/>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1" nodeType="afterEffect">
                                  <p:stCondLst>
                                    <p:cond delay="0"/>
                                  </p:stCondLst>
                                  <p:iterate type="lt">
                                    <p:tmAbs val="0"/>
                                  </p:iterate>
                                  <p:childTnLst>
                                    <p:set>
                                      <p:cBhvr>
                                        <p:cTn id="6" fill="hold"/>
                                        <p:tgtEl>
                                          <p:spTgt spid="351"/>
                                        </p:tgtEl>
                                        <p:attrNameLst>
                                          <p:attrName>style.visibility</p:attrName>
                                        </p:attrNameLst>
                                      </p:cBhvr>
                                      <p:to>
                                        <p:strVal val="visible"/>
                                      </p:to>
                                    </p:set>
                                    <p:anim calcmode="lin" valueType="num">
                                      <p:cBhvr>
                                        <p:cTn id="7" dur="1000" fill="hold"/>
                                        <p:tgtEl>
                                          <p:spTgt spid="351"/>
                                        </p:tgtEl>
                                        <p:attrNameLst>
                                          <p:attrName>ppt_w</p:attrName>
                                        </p:attrNameLst>
                                      </p:cBhvr>
                                      <p:tavLst>
                                        <p:tav tm="0">
                                          <p:val>
                                            <p:strVal val="4*#ppt_w"/>
                                          </p:val>
                                        </p:tav>
                                        <p:tav tm="100000">
                                          <p:val>
                                            <p:strVal val="#ppt_w"/>
                                          </p:val>
                                        </p:tav>
                                      </p:tavLst>
                                    </p:anim>
                                    <p:anim calcmode="lin" valueType="num">
                                      <p:cBhvr>
                                        <p:cTn id="8" dur="1000" fill="hold"/>
                                        <p:tgtEl>
                                          <p:spTgt spid="351"/>
                                        </p:tgtEl>
                                        <p:attrNameLst>
                                          <p:attrName>ppt_h</p:attrName>
                                        </p:attrNameLst>
                                      </p:cBhvr>
                                      <p:tavLst>
                                        <p:tav tm="0">
                                          <p:val>
                                            <p:strVal val="4*#ppt_h"/>
                                          </p:val>
                                        </p:tav>
                                        <p:tav tm="100000">
                                          <p:val>
                                            <p:strVal val="#ppt_h"/>
                                          </p:val>
                                        </p:tav>
                                      </p:tavLst>
                                    </p:anim>
                                  </p:childTnLst>
                                </p:cTn>
                              </p:par>
                            </p:childTnLst>
                          </p:cTn>
                        </p:par>
                        <p:par>
                          <p:cTn id="9" fill="hold">
                            <p:stCondLst>
                              <p:cond delay="1000"/>
                            </p:stCondLst>
                            <p:childTnLst>
                              <p:par>
                                <p:cTn id="10" presetID="9" presetClass="entr" presetSubtype="0" fill="hold" grpId="2" nodeType="afterEffect">
                                  <p:stCondLst>
                                    <p:cond delay="0"/>
                                  </p:stCondLst>
                                  <p:iterate>
                                    <p:tmAbs val="0"/>
                                  </p:iterate>
                                  <p:childTnLst>
                                    <p:set>
                                      <p:cBhvr>
                                        <p:cTn id="11" fill="hold"/>
                                        <p:tgtEl>
                                          <p:spTgt spid="352"/>
                                        </p:tgtEl>
                                        <p:attrNameLst>
                                          <p:attrName>style.visibility</p:attrName>
                                        </p:attrNameLst>
                                      </p:cBhvr>
                                      <p:to>
                                        <p:strVal val="visible"/>
                                      </p:to>
                                    </p:set>
                                    <p:animEffect transition="in" filter="dissolve">
                                      <p:cBhvr>
                                        <p:cTn id="12" dur="1000"/>
                                        <p:tgtEl>
                                          <p:spTgt spid="352"/>
                                        </p:tgtEl>
                                      </p:cBhvr>
                                    </p:animEffect>
                                  </p:childTnLst>
                                </p:cTn>
                              </p:par>
                            </p:childTnLst>
                          </p:cTn>
                        </p:par>
                        <p:par>
                          <p:cTn id="13" fill="hold">
                            <p:stCondLst>
                              <p:cond delay="2000"/>
                            </p:stCondLst>
                            <p:childTnLst>
                              <p:par>
                                <p:cTn id="14" presetID="9" presetClass="entr" presetSubtype="0" fill="hold" grpId="3" nodeType="afterEffect">
                                  <p:stCondLst>
                                    <p:cond delay="0"/>
                                  </p:stCondLst>
                                  <p:iterate>
                                    <p:tmAbs val="0"/>
                                  </p:iterate>
                                  <p:childTnLst>
                                    <p:set>
                                      <p:cBhvr>
                                        <p:cTn id="15" fill="hold"/>
                                        <p:tgtEl>
                                          <p:spTgt spid="353"/>
                                        </p:tgtEl>
                                        <p:attrNameLst>
                                          <p:attrName>style.visibility</p:attrName>
                                        </p:attrNameLst>
                                      </p:cBhvr>
                                      <p:to>
                                        <p:strVal val="visible"/>
                                      </p:to>
                                    </p:set>
                                    <p:animEffect transition="in" filter="dissolve">
                                      <p:cBhvr>
                                        <p:cTn id="16" dur="1000"/>
                                        <p:tgtEl>
                                          <p:spTgt spid="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1" grpId="1" animBg="1" advAuto="0"/>
      <p:bldP spid="352" grpId="2" animBg="1" advAuto="0"/>
      <p:bldP spid="353" grpId="3" animBg="1" advAuto="0"/>
    </p:bld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55" name="Picture 354"/>
          <p:cNvPicPr/>
          <p:nvPr/>
        </p:nvPicPr>
        <p:blipFill>
          <a:blip r:embed="rId2">
            <a:extLst/>
          </a:blip>
          <a:stretch>
            <a:fillRect/>
          </a:stretch>
        </p:blipFill>
        <p:spPr>
          <a:xfrm>
            <a:off x="1424297" y="997418"/>
            <a:ext cx="10729854" cy="11721163"/>
          </a:xfrm>
          <a:prstGeom prst="rect">
            <a:avLst/>
          </a:prstGeom>
          <a:effectLst>
            <a:outerShdw blurRad="190500" dist="8455" dir="5400000" rotWithShape="0">
              <a:srgbClr val="000000"/>
            </a:outerShdw>
            <a:reflection stA="50000" endPos="40000" dir="5400000" sy="-100000" algn="bl" rotWithShape="0"/>
          </a:effectLst>
        </p:spPr>
      </p:pic>
      <p:sp>
        <p:nvSpPr>
          <p:cNvPr id="356" name="Shape 356"/>
          <p:cNvSpPr/>
          <p:nvPr/>
        </p:nvSpPr>
        <p:spPr>
          <a:xfrm>
            <a:off x="13341790" y="723041"/>
            <a:ext cx="9634657" cy="963103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“Let no one deceive you by any means; for that Day will not come unless the falling away comes first, and the man of sin is revealed, the son of perdition, ”</a:t>
            </a:r>
          </a:p>
        </p:txBody>
      </p:sp>
      <p:sp>
        <p:nvSpPr>
          <p:cNvPr id="357" name="Shape 357"/>
          <p:cNvSpPr/>
          <p:nvPr/>
        </p:nvSpPr>
        <p:spPr>
          <a:xfrm>
            <a:off x="13341790" y="10902157"/>
            <a:ext cx="9634657"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Thessalonians 2:1-3</a:t>
            </a:r>
          </a:p>
        </p:txBody>
      </p:sp>
    </p:spTree>
  </p:cSld>
  <p:clrMapOvr>
    <a:masterClrMapping/>
  </p:clrMapOvr>
  <p:transition spd="slow">
    <p:dissolve/>
  </p:transition>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59" name="Picture 358"/>
          <p:cNvPicPr/>
          <p:nvPr/>
        </p:nvPicPr>
        <p:blipFill>
          <a:blip r:embed="rId2">
            <a:extLst/>
          </a:blip>
          <a:stretch>
            <a:fillRect/>
          </a:stretch>
        </p:blipFill>
        <p:spPr>
          <a:xfrm>
            <a:off x="9749247" y="1314093"/>
            <a:ext cx="13445344" cy="11087814"/>
          </a:xfrm>
          <a:prstGeom prst="rect">
            <a:avLst/>
          </a:prstGeom>
          <a:effectLst>
            <a:reflection stA="22634" endPos="40000" dir="5400000" sy="-100000" algn="bl" rotWithShape="0"/>
          </a:effectLst>
        </p:spPr>
      </p:pic>
      <p:sp>
        <p:nvSpPr>
          <p:cNvPr id="360" name="Shape 360"/>
          <p:cNvSpPr>
            <a:spLocks noGrp="1"/>
          </p:cNvSpPr>
          <p:nvPr>
            <p:ph type="body" idx="1"/>
          </p:nvPr>
        </p:nvSpPr>
        <p:spPr>
          <a:xfrm>
            <a:off x="1152347" y="948061"/>
            <a:ext cx="7975669" cy="8912592"/>
          </a:xfrm>
          <a:prstGeom prst="rect">
            <a:avLst/>
          </a:prstGeom>
        </p:spPr>
        <p:txBody>
          <a:bodyPr/>
          <a:lstStyle>
            <a:lvl1pPr marL="0" indent="0">
              <a:buSzTx/>
              <a:buNone/>
              <a:defRPr sz="5000"/>
            </a:lvl1pPr>
          </a:lstStyle>
          <a:p>
            <a:pPr lvl="0">
              <a:defRPr sz="1800">
                <a:solidFill>
                  <a:srgbClr val="000000"/>
                </a:solidFill>
              </a:defRPr>
            </a:pPr>
            <a:r>
              <a:rPr sz="5000">
                <a:solidFill>
                  <a:srgbClr val="FFFFFF"/>
                </a:solidFill>
              </a:rPr>
              <a:t>“Wycliffe, Tyndale, Luther, Calvin, Cranmer; in the seventeenth century, Bunyan, the translators of the King James Bible and the men who published the Westminster and Baptist Confessions of Faith; Sir Isaac Newton, John Wesley, Whitfield, Jonathan Edwards; ...		</a:t>
            </a:r>
          </a:p>
        </p:txBody>
      </p:sp>
      <p:sp>
        <p:nvSpPr>
          <p:cNvPr id="361" name="Shape 361"/>
          <p:cNvSpPr/>
          <p:nvPr/>
        </p:nvSpPr>
        <p:spPr>
          <a:xfrm>
            <a:off x="2213016" y="11439159"/>
            <a:ext cx="7145566" cy="10668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-All Roads Lead to Rome p.205, 208</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359"/>
                                        </p:tgtEl>
                                        <p:attrNameLst>
                                          <p:attrName>style.visibility</p:attrName>
                                        </p:attrNameLst>
                                      </p:cBhvr>
                                      <p:to>
                                        <p:strVal val="visible"/>
                                      </p:to>
                                    </p:set>
                                    <p:anim calcmode="lin" valueType="num">
                                      <p:cBhvr>
                                        <p:cTn id="7" dur="1500" fill="hold"/>
                                        <p:tgtEl>
                                          <p:spTgt spid="359"/>
                                        </p:tgtEl>
                                        <p:attrNameLst>
                                          <p:attrName>ppt_w</p:attrName>
                                        </p:attrNameLst>
                                      </p:cBhvr>
                                      <p:tavLst>
                                        <p:tav tm="0">
                                          <p:val>
                                            <p:fltVal val="0"/>
                                          </p:val>
                                        </p:tav>
                                        <p:tav tm="100000">
                                          <p:val>
                                            <p:strVal val="#ppt_w"/>
                                          </p:val>
                                        </p:tav>
                                      </p:tavLst>
                                    </p:anim>
                                    <p:anim calcmode="lin" valueType="num">
                                      <p:cBhvr>
                                        <p:cTn id="8" dur="1500" fill="hold"/>
                                        <p:tgtEl>
                                          <p:spTgt spid="3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 grpId="1" animBg="1" advAuto="0"/>
    </p:bld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63" name="Picture 362"/>
          <p:cNvPicPr/>
          <p:nvPr/>
        </p:nvPicPr>
        <p:blipFill>
          <a:blip r:embed="rId2">
            <a:extLst/>
          </a:blip>
          <a:stretch>
            <a:fillRect/>
          </a:stretch>
        </p:blipFill>
        <p:spPr>
          <a:xfrm>
            <a:off x="9749247" y="1314093"/>
            <a:ext cx="13445344" cy="11087814"/>
          </a:xfrm>
          <a:prstGeom prst="rect">
            <a:avLst/>
          </a:prstGeom>
          <a:effectLst>
            <a:reflection stA="22634" endPos="40000" dir="5400000" sy="-100000" algn="bl" rotWithShape="0"/>
          </a:effectLst>
        </p:spPr>
      </p:pic>
      <p:sp>
        <p:nvSpPr>
          <p:cNvPr id="364" name="Shape 364"/>
          <p:cNvSpPr>
            <a:spLocks noGrp="1"/>
          </p:cNvSpPr>
          <p:nvPr>
            <p:ph type="body" idx="1"/>
          </p:nvPr>
        </p:nvSpPr>
        <p:spPr>
          <a:xfrm>
            <a:off x="1189409" y="440630"/>
            <a:ext cx="7975669" cy="11087814"/>
          </a:xfrm>
          <a:prstGeom prst="rect">
            <a:avLst/>
          </a:prstGeom>
        </p:spPr>
        <p:txBody>
          <a:bodyPr/>
          <a:lstStyle/>
          <a:p>
            <a:pPr marL="0" lvl="0" indent="0">
              <a:buSzTx/>
              <a:buNone/>
              <a:defRPr sz="1800">
                <a:solidFill>
                  <a:srgbClr val="000000"/>
                </a:solidFill>
              </a:defRPr>
            </a:pPr>
            <a:r>
              <a:rPr sz="5000">
                <a:solidFill>
                  <a:srgbClr val="FFFFFF"/>
                </a:solidFill>
              </a:rPr>
              <a:t>…and more recently, Spurgeon, Bishop J.C. Ryle and Dr. Martyn Lloyd-Jones; these men among countless others, all saw the office of the Papacy as the antichrist…. The Reformers and their heirs were great scholars and knew the Word of God and the Holy Spirit as a living teacher.”</a:t>
            </a:r>
          </a:p>
        </p:txBody>
      </p:sp>
      <p:sp>
        <p:nvSpPr>
          <p:cNvPr id="365" name="Shape 365"/>
          <p:cNvSpPr/>
          <p:nvPr/>
        </p:nvSpPr>
        <p:spPr>
          <a:xfrm>
            <a:off x="2213016" y="11439159"/>
            <a:ext cx="7145566" cy="10668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-All Roads Lead to Rome p.205, 208</a:t>
            </a:r>
          </a:p>
        </p:txBody>
      </p:sp>
    </p:spTree>
  </p:cSld>
  <p:clrMapOvr>
    <a:masterClrMapping/>
  </p:clrMapOvr>
  <p:transition spd="slow">
    <p:dissolve/>
  </p:transition>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67" name="Picture 366"/>
          <p:cNvPicPr/>
          <p:nvPr/>
        </p:nvPicPr>
        <p:blipFill>
          <a:blip r:embed="rId2">
            <a:extLst/>
          </a:blip>
          <a:stretch>
            <a:fillRect/>
          </a:stretch>
        </p:blipFill>
        <p:spPr>
          <a:xfrm>
            <a:off x="9749247" y="1314093"/>
            <a:ext cx="13445344" cy="11087814"/>
          </a:xfrm>
          <a:prstGeom prst="rect">
            <a:avLst/>
          </a:prstGeom>
          <a:effectLst>
            <a:reflection stA="22634" endPos="40000" dir="5400000" sy="-100000" algn="bl" rotWithShape="0"/>
          </a:effectLst>
        </p:spPr>
      </p:pic>
      <p:sp>
        <p:nvSpPr>
          <p:cNvPr id="368" name="Shape 368"/>
          <p:cNvSpPr>
            <a:spLocks noGrp="1"/>
          </p:cNvSpPr>
          <p:nvPr>
            <p:ph type="body" idx="1"/>
          </p:nvPr>
        </p:nvSpPr>
        <p:spPr>
          <a:xfrm>
            <a:off x="1189409" y="440630"/>
            <a:ext cx="7975669" cy="11087814"/>
          </a:xfrm>
          <a:prstGeom prst="rect">
            <a:avLst/>
          </a:prstGeom>
        </p:spPr>
        <p:txBody>
          <a:bodyPr/>
          <a:lstStyle>
            <a:lvl1pPr marL="0" indent="0">
              <a:buSzTx/>
              <a:buNone/>
              <a:defRPr sz="5000"/>
            </a:lvl1pPr>
          </a:lstStyle>
          <a:p>
            <a:pPr lvl="0">
              <a:defRPr sz="1800">
                <a:solidFill>
                  <a:srgbClr val="000000"/>
                </a:solidFill>
              </a:defRPr>
            </a:pPr>
            <a:r>
              <a:rPr sz="5000">
                <a:solidFill>
                  <a:srgbClr val="FFFFFF"/>
                </a:solidFill>
              </a:rPr>
              <a:t>“Martin Luther was the first to identify the papacy as such with the Antichrist.  At first he discounted the value of John’s Apocalypse.  But then he saw in it a revelation of the Church of Rome as the deceiving Antichrist… a view that was to become dogma for all Protestant churches.”</a:t>
            </a:r>
          </a:p>
        </p:txBody>
      </p:sp>
      <p:sp>
        <p:nvSpPr>
          <p:cNvPr id="369" name="Shape 369"/>
          <p:cNvSpPr/>
          <p:nvPr/>
        </p:nvSpPr>
        <p:spPr>
          <a:xfrm>
            <a:off x="2213016" y="11680459"/>
            <a:ext cx="7145566"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 Newsweek, Nov. 1, 1999</a:t>
            </a:r>
          </a:p>
        </p:txBody>
      </p:sp>
    </p:spTree>
  </p:cSld>
  <p:clrMapOvr>
    <a:masterClrMapping/>
  </p:clrMapOvr>
  <p:transition spd="slow">
    <p:dissolv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 name="Shape 371"/>
          <p:cNvSpPr>
            <a:spLocks noGrp="1"/>
          </p:cNvSpPr>
          <p:nvPr>
            <p:ph type="title"/>
          </p:nvPr>
        </p:nvSpPr>
        <p:spPr>
          <a:xfrm>
            <a:off x="5195753" y="1142774"/>
            <a:ext cx="13992494" cy="1131980"/>
          </a:xfrm>
          <a:prstGeom prst="rect">
            <a:avLst/>
          </a:prstGeom>
        </p:spPr>
        <p:txBody>
          <a:bodyPr>
            <a:normAutofit/>
          </a:bodyPr>
          <a:lstStyle>
            <a:lvl1pPr algn="ctr" defTabSz="635634">
              <a:defRPr sz="4774" spc="763"/>
            </a:lvl1pPr>
          </a:lstStyle>
          <a:p>
            <a:pPr lvl="0">
              <a:defRPr sz="1800" cap="none" spc="0">
                <a:solidFill>
                  <a:srgbClr val="000000"/>
                </a:solidFill>
              </a:defRPr>
            </a:pPr>
            <a:r>
              <a:rPr lang="sk-SK" sz="5400" dirty="0">
                <a:solidFill>
                  <a:schemeClr val="tx1"/>
                </a:solidFill>
                <a:latin typeface="+mj-lt"/>
              </a:rPr>
              <a:t>A </a:t>
            </a:r>
            <a:r>
              <a:rPr lang="sk-SK" sz="5400" dirty="0" smtClean="0">
                <a:solidFill>
                  <a:schemeClr val="tx1"/>
                </a:solidFill>
                <a:latin typeface="+mj-lt"/>
              </a:rPr>
              <a:t> ČO  TAJNÉ  VYTRHNUTIE?</a:t>
            </a:r>
            <a:endParaRPr sz="11500" cap="all" spc="763" dirty="0">
              <a:solidFill>
                <a:schemeClr val="tx1"/>
              </a:solidFill>
              <a:latin typeface="+mj-lt"/>
            </a:endParaRPr>
          </a:p>
        </p:txBody>
      </p:sp>
      <p:sp>
        <p:nvSpPr>
          <p:cNvPr id="372" name="Shape 372"/>
          <p:cNvSpPr>
            <a:spLocks noGrp="1"/>
          </p:cNvSpPr>
          <p:nvPr>
            <p:ph type="body" idx="1"/>
          </p:nvPr>
        </p:nvSpPr>
        <p:spPr>
          <a:xfrm>
            <a:off x="5195753" y="2991153"/>
            <a:ext cx="13992495" cy="2857837"/>
          </a:xfrm>
          <a:prstGeom prst="rect">
            <a:avLst/>
          </a:prstGeom>
        </p:spPr>
        <p:txBody>
          <a:bodyPr/>
          <a:lstStyle>
            <a:lvl1pPr marL="0" indent="0">
              <a:buSzTx/>
              <a:buNone/>
              <a:defRPr sz="5000"/>
            </a:lvl1pPr>
          </a:lstStyle>
          <a:p>
            <a:pPr lvl="0">
              <a:defRPr sz="1800">
                <a:solidFill>
                  <a:srgbClr val="000000"/>
                </a:solidFill>
              </a:defRPr>
            </a:pPr>
            <a:r>
              <a:rPr sz="5000" dirty="0">
                <a:solidFill>
                  <a:srgbClr val="FFFFFF"/>
                </a:solidFill>
              </a:rPr>
              <a:t>3. </a:t>
            </a:r>
            <a:r>
              <a:rPr lang="sk-SK" sz="5000" dirty="0" smtClean="0">
                <a:solidFill>
                  <a:srgbClr val="FFFFFF"/>
                </a:solidFill>
              </a:rPr>
              <a:t>Bude Antikrist vládnuť počas </a:t>
            </a:r>
            <a:r>
              <a:rPr lang="sk-SK" sz="5000" dirty="0" err="1" smtClean="0">
                <a:solidFill>
                  <a:srgbClr val="FFFFFF"/>
                </a:solidFill>
              </a:rPr>
              <a:t>sedem-ročného</a:t>
            </a:r>
            <a:r>
              <a:rPr lang="sk-SK" sz="5000" dirty="0" smtClean="0">
                <a:solidFill>
                  <a:srgbClr val="FFFFFF"/>
                </a:solidFill>
              </a:rPr>
              <a:t> súženia</a:t>
            </a:r>
            <a:r>
              <a:rPr sz="5000" dirty="0" smtClean="0">
                <a:solidFill>
                  <a:srgbClr val="FFFFFF"/>
                </a:solidFill>
              </a:rPr>
              <a:t>?</a:t>
            </a:r>
            <a:endParaRPr sz="5000" dirty="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371"/>
                                        </p:tgtEl>
                                        <p:attrNameLst>
                                          <p:attrName>style.visibility</p:attrName>
                                        </p:attrNameLst>
                                      </p:cBhvr>
                                      <p:to>
                                        <p:strVal val="visible"/>
                                      </p:to>
                                    </p:set>
                                    <p:animEffect transition="in" filter="wipe(left)">
                                      <p:cBhvr>
                                        <p:cTn id="7" dur="1500"/>
                                        <p:tgtEl>
                                          <p:spTgt spid="371"/>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372">
                                            <p:bg/>
                                          </p:spTgt>
                                        </p:tgtEl>
                                        <p:attrNameLst>
                                          <p:attrName>style.visibility</p:attrName>
                                        </p:attrNameLst>
                                      </p:cBhvr>
                                      <p:to>
                                        <p:strVal val="visible"/>
                                      </p:to>
                                    </p:set>
                                    <p:anim calcmode="lin" valueType="num">
                                      <p:cBhvr>
                                        <p:cTn id="11" dur="1000" fill="hold"/>
                                        <p:tgtEl>
                                          <p:spTgt spid="372">
                                            <p:bg/>
                                          </p:spTgt>
                                        </p:tgtEl>
                                        <p:attrNameLst>
                                          <p:attrName>ppt_w</p:attrName>
                                        </p:attrNameLst>
                                      </p:cBhvr>
                                      <p:tavLst>
                                        <p:tav tm="0">
                                          <p:val>
                                            <p:fltVal val="0"/>
                                          </p:val>
                                        </p:tav>
                                        <p:tav tm="100000">
                                          <p:val>
                                            <p:strVal val="#ppt_w"/>
                                          </p:val>
                                        </p:tav>
                                      </p:tavLst>
                                    </p:anim>
                                    <p:anim calcmode="lin" valueType="num">
                                      <p:cBhvr>
                                        <p:cTn id="12" dur="1000" fill="hold"/>
                                        <p:tgtEl>
                                          <p:spTgt spid="372">
                                            <p:bg/>
                                          </p:spTgt>
                                        </p:tgtEl>
                                        <p:attrNameLst>
                                          <p:attrName>ppt_h</p:attrName>
                                        </p:attrNameLst>
                                      </p:cBhvr>
                                      <p:tavLst>
                                        <p:tav tm="0">
                                          <p:val>
                                            <p:fltVal val="0"/>
                                          </p:val>
                                        </p:tav>
                                        <p:tav tm="100000">
                                          <p:val>
                                            <p:strVal val="#ppt_h"/>
                                          </p:val>
                                        </p:tav>
                                      </p:tavLst>
                                    </p:anim>
                                  </p:childTnLst>
                                </p:cTn>
                              </p:par>
                              <p:par>
                                <p:cTn id="13" presetID="23" presetClass="entr" presetSubtype="32" fill="hold" grpId="2">
                                  <p:stCondLst>
                                    <p:cond delay="0"/>
                                  </p:stCondLst>
                                  <p:iterate>
                                    <p:tmAbs val="0"/>
                                  </p:iterate>
                                  <p:childTnLst>
                                    <p:set>
                                      <p:cBhvr>
                                        <p:cTn id="14" fill="hold"/>
                                        <p:tgtEl>
                                          <p:spTgt spid="372">
                                            <p:txEl>
                                              <p:pRg st="0" end="0"/>
                                            </p:txEl>
                                          </p:spTgt>
                                        </p:tgtEl>
                                        <p:attrNameLst>
                                          <p:attrName>style.visibility</p:attrName>
                                        </p:attrNameLst>
                                      </p:cBhvr>
                                      <p:to>
                                        <p:strVal val="visible"/>
                                      </p:to>
                                    </p:set>
                                    <p:anim calcmode="lin" valueType="num">
                                      <p:cBhvr>
                                        <p:cTn id="15" dur="1000" fill="hold"/>
                                        <p:tgtEl>
                                          <p:spTgt spid="372">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7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 grpId="1" animBg="1" advAuto="0"/>
      <p:bldP spid="372" grpId="2" build="p" bldLvl="5" animBg="1" advAuto="0"/>
    </p:bld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74" name="Shape 374"/>
          <p:cNvSpPr>
            <a:spLocks noGrp="1"/>
          </p:cNvSpPr>
          <p:nvPr>
            <p:ph type="title"/>
          </p:nvPr>
        </p:nvSpPr>
        <p:spPr>
          <a:xfrm>
            <a:off x="5195753" y="1142774"/>
            <a:ext cx="13992494" cy="1131980"/>
          </a:xfrm>
          <a:prstGeom prst="rect">
            <a:avLst/>
          </a:prstGeom>
        </p:spPr>
        <p:txBody>
          <a:bodyPr>
            <a:normAutofit fontScale="90000"/>
          </a:bodyPr>
          <a:lstStyle>
            <a:lvl1pPr algn="ctr" defTabSz="808990">
              <a:defRPr sz="6076" spc="972"/>
            </a:lvl1pPr>
          </a:lstStyle>
          <a:p>
            <a:pPr lvl="0">
              <a:defRPr sz="1800" cap="none" spc="0">
                <a:solidFill>
                  <a:srgbClr val="000000"/>
                </a:solidFill>
              </a:defRPr>
            </a:pPr>
            <a:r>
              <a:rPr sz="6076" cap="all" spc="972">
                <a:solidFill>
                  <a:srgbClr val="FFFFFF"/>
                </a:solidFill>
              </a:rPr>
              <a:t>The 70th week of Daniel 9</a:t>
            </a:r>
          </a:p>
        </p:txBody>
      </p:sp>
      <p:sp>
        <p:nvSpPr>
          <p:cNvPr id="375" name="Shape 375"/>
          <p:cNvSpPr>
            <a:spLocks noGrp="1"/>
          </p:cNvSpPr>
          <p:nvPr>
            <p:ph type="body" idx="1"/>
          </p:nvPr>
        </p:nvSpPr>
        <p:spPr>
          <a:xfrm>
            <a:off x="5195753" y="3991828"/>
            <a:ext cx="13992495" cy="2857837"/>
          </a:xfrm>
          <a:prstGeom prst="rect">
            <a:avLst/>
          </a:prstGeom>
        </p:spPr>
        <p:txBody>
          <a:bodyPr/>
          <a:lstStyle/>
          <a:p>
            <a:pPr marL="0" lvl="0" indent="0">
              <a:buSzTx/>
              <a:buNone/>
              <a:defRPr sz="1800">
                <a:solidFill>
                  <a:srgbClr val="000000"/>
                </a:solidFill>
              </a:defRPr>
            </a:pPr>
            <a:r>
              <a:rPr sz="5000">
                <a:solidFill>
                  <a:srgbClr val="FFFFFF"/>
                </a:solidFill>
              </a:rPr>
              <a:t>1. Was fulfilled in ‘Messiah the Prince’.</a:t>
            </a:r>
          </a:p>
          <a:p>
            <a:pPr marL="0" lvl="0" indent="0">
              <a:buSzTx/>
              <a:buNone/>
              <a:defRPr sz="1800">
                <a:solidFill>
                  <a:srgbClr val="000000"/>
                </a:solidFill>
              </a:defRPr>
            </a:pPr>
            <a:r>
              <a:rPr sz="5000">
                <a:solidFill>
                  <a:srgbClr val="FFFFFF"/>
                </a:solidFill>
              </a:rPr>
              <a:t>2. Cannot be gapped </a:t>
            </a:r>
            <a:r>
              <a:rPr sz="5000" b="1" i="1">
                <a:solidFill>
                  <a:srgbClr val="FFFFFF"/>
                </a:solidFill>
                <a:latin typeface="Helvetica"/>
                <a:ea typeface="Helvetica"/>
                <a:cs typeface="Helvetica"/>
                <a:sym typeface="Helvetica"/>
              </a:rPr>
              <a:t>from the 69 weeks.</a:t>
            </a:r>
          </a:p>
        </p:txBody>
      </p:sp>
    </p:spTree>
  </p:cSld>
  <p:clrMapOvr>
    <a:masterClrMapping/>
  </p:clrMapOvr>
  <p:transition spd="slow">
    <p:push dir="r"/>
  </p:transition>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77" name="Shape 377"/>
          <p:cNvSpPr/>
          <p:nvPr/>
        </p:nvSpPr>
        <p:spPr>
          <a:xfrm flipV="1">
            <a:off x="3457540" y="9118053"/>
            <a:ext cx="17658533" cy="48"/>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78" name="Shape 378"/>
          <p:cNvSpPr/>
          <p:nvPr/>
        </p:nvSpPr>
        <p:spPr>
          <a:xfrm>
            <a:off x="3533750" y="8702958"/>
            <a:ext cx="1" cy="833112"/>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79" name="Shape 379"/>
          <p:cNvSpPr/>
          <p:nvPr/>
        </p:nvSpPr>
        <p:spPr>
          <a:xfrm>
            <a:off x="17058243" y="8702958"/>
            <a:ext cx="1" cy="833112"/>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80" name="Shape 380"/>
          <p:cNvSpPr/>
          <p:nvPr/>
        </p:nvSpPr>
        <p:spPr>
          <a:xfrm>
            <a:off x="21102740" y="8702958"/>
            <a:ext cx="1" cy="830237"/>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81" name="Shape 381"/>
          <p:cNvSpPr/>
          <p:nvPr/>
        </p:nvSpPr>
        <p:spPr>
          <a:xfrm>
            <a:off x="7251717" y="7627566"/>
            <a:ext cx="7095533" cy="118888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69 weeks</a:t>
            </a:r>
          </a:p>
        </p:txBody>
      </p:sp>
      <p:sp>
        <p:nvSpPr>
          <p:cNvPr id="382" name="Shape 382"/>
          <p:cNvSpPr/>
          <p:nvPr/>
        </p:nvSpPr>
        <p:spPr>
          <a:xfrm>
            <a:off x="17058242" y="2569593"/>
            <a:ext cx="1" cy="6152237"/>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83" name="Shape 383"/>
          <p:cNvSpPr/>
          <p:nvPr/>
        </p:nvSpPr>
        <p:spPr>
          <a:xfrm>
            <a:off x="18100558" y="3578002"/>
            <a:ext cx="2075822" cy="118888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1 week</a:t>
            </a:r>
          </a:p>
        </p:txBody>
      </p:sp>
      <p:sp>
        <p:nvSpPr>
          <p:cNvPr id="384" name="Shape 384"/>
          <p:cNvSpPr/>
          <p:nvPr/>
        </p:nvSpPr>
        <p:spPr>
          <a:xfrm flipV="1">
            <a:off x="17085631" y="4083542"/>
            <a:ext cx="3989723" cy="1"/>
          </a:xfrm>
          <a:prstGeom prst="line">
            <a:avLst/>
          </a:prstGeom>
          <a:ln w="76200">
            <a:solidFill>
              <a:srgbClr val="4FCFF7"/>
            </a:solidFill>
            <a:miter lim="400000"/>
            <a:headEnd type="stealth"/>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85" name="Shape 385"/>
          <p:cNvSpPr/>
          <p:nvPr/>
        </p:nvSpPr>
        <p:spPr>
          <a:xfrm>
            <a:off x="7343074" y="668094"/>
            <a:ext cx="10517835" cy="13545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p>
            <a:pPr lvl="0">
              <a:defRPr sz="1800">
                <a:solidFill>
                  <a:srgbClr val="000000"/>
                </a:solidFill>
              </a:defRPr>
            </a:pPr>
            <a:r>
              <a:rPr sz="4000" cap="all" spc="639">
                <a:solidFill>
                  <a:srgbClr val="FFFFFF"/>
                </a:solidFill>
                <a:latin typeface="Helvetica"/>
                <a:ea typeface="Helvetica"/>
                <a:cs typeface="Helvetica"/>
                <a:sym typeface="Helvetica"/>
              </a:rPr>
              <a:t>70 weeks</a:t>
            </a:r>
          </a:p>
          <a:p>
            <a:pPr lvl="0">
              <a:defRPr sz="1800">
                <a:solidFill>
                  <a:srgbClr val="000000"/>
                </a:solidFill>
              </a:defRPr>
            </a:pPr>
            <a:r>
              <a:rPr sz="4000" cap="all" spc="639">
                <a:solidFill>
                  <a:srgbClr val="FFFFFF"/>
                </a:solidFill>
                <a:latin typeface="Helvetica"/>
                <a:ea typeface="Helvetica"/>
                <a:cs typeface="Helvetica"/>
                <a:sym typeface="Helvetica"/>
              </a:rPr>
              <a:t>(490 Prophetic years)</a:t>
            </a:r>
          </a:p>
        </p:txBody>
      </p:sp>
      <p:sp>
        <p:nvSpPr>
          <p:cNvPr id="386" name="Shape 386"/>
          <p:cNvSpPr/>
          <p:nvPr/>
        </p:nvSpPr>
        <p:spPr>
          <a:xfrm>
            <a:off x="3571445" y="2550756"/>
            <a:ext cx="17531295" cy="54"/>
          </a:xfrm>
          <a:prstGeom prst="line">
            <a:avLst/>
          </a:prstGeom>
          <a:ln w="76200">
            <a:solidFill>
              <a:srgbClr val="4FCFF7"/>
            </a:solidFill>
            <a:miter lim="400000"/>
            <a:headEnd type="stealth"/>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87" name="Shape 387"/>
          <p:cNvSpPr/>
          <p:nvPr/>
        </p:nvSpPr>
        <p:spPr>
          <a:xfrm flipH="1">
            <a:off x="3552621" y="2569853"/>
            <a:ext cx="1" cy="6152237"/>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88" name="Shape 388"/>
          <p:cNvSpPr/>
          <p:nvPr/>
        </p:nvSpPr>
        <p:spPr>
          <a:xfrm>
            <a:off x="21102740" y="2664209"/>
            <a:ext cx="1" cy="6152236"/>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89" name="Shape 389"/>
          <p:cNvSpPr/>
          <p:nvPr/>
        </p:nvSpPr>
        <p:spPr>
          <a:xfrm>
            <a:off x="5212944" y="2252839"/>
            <a:ext cx="12099496" cy="118888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“Seventy weeks are determined upon thy people”</a:t>
            </a:r>
          </a:p>
        </p:txBody>
      </p:sp>
      <p:sp>
        <p:nvSpPr>
          <p:cNvPr id="390" name="Shape 390"/>
          <p:cNvSpPr/>
          <p:nvPr/>
        </p:nvSpPr>
        <p:spPr>
          <a:xfrm>
            <a:off x="19130039" y="8721829"/>
            <a:ext cx="1" cy="833113"/>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391" name="Shape 391"/>
          <p:cNvSpPr/>
          <p:nvPr/>
        </p:nvSpPr>
        <p:spPr>
          <a:xfrm>
            <a:off x="2138476" y="9761480"/>
            <a:ext cx="2828292" cy="68555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457 B.C.</a:t>
            </a:r>
          </a:p>
        </p:txBody>
      </p:sp>
      <p:sp>
        <p:nvSpPr>
          <p:cNvPr id="392" name="Shape 392"/>
          <p:cNvSpPr/>
          <p:nvPr/>
        </p:nvSpPr>
        <p:spPr>
          <a:xfrm>
            <a:off x="321871" y="10199920"/>
            <a:ext cx="6461502" cy="216696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Artaxerxes’</a:t>
            </a:r>
          </a:p>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Decree to restore</a:t>
            </a:r>
          </a:p>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Jerusalem</a:t>
            </a:r>
          </a:p>
        </p:txBody>
      </p:sp>
      <p:sp>
        <p:nvSpPr>
          <p:cNvPr id="393" name="Shape 393"/>
          <p:cNvSpPr/>
          <p:nvPr/>
        </p:nvSpPr>
        <p:spPr>
          <a:xfrm>
            <a:off x="16016394" y="9802097"/>
            <a:ext cx="1816551" cy="68555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defTabSz="457200">
              <a:lnSpc>
                <a:spcPct val="90000"/>
              </a:lnSpc>
              <a:defRPr sz="3900">
                <a:solidFill>
                  <a:srgbClr val="FF6666"/>
                </a:solidFill>
                <a:latin typeface="Helvetica Neue"/>
                <a:ea typeface="Helvetica Neue"/>
                <a:cs typeface="Helvetica Neue"/>
                <a:sym typeface="Helvetica Neue"/>
              </a:defRPr>
            </a:lvl1pPr>
          </a:lstStyle>
          <a:p>
            <a:pPr lvl="0">
              <a:defRPr sz="1800">
                <a:solidFill>
                  <a:srgbClr val="000000"/>
                </a:solidFill>
              </a:defRPr>
            </a:pPr>
            <a:r>
              <a:rPr sz="3900">
                <a:solidFill>
                  <a:srgbClr val="FF6666"/>
                </a:solidFill>
              </a:rPr>
              <a:t>27 A.D.</a:t>
            </a:r>
          </a:p>
        </p:txBody>
      </p:sp>
      <p:sp>
        <p:nvSpPr>
          <p:cNvPr id="394" name="Shape 394"/>
          <p:cNvSpPr/>
          <p:nvPr/>
        </p:nvSpPr>
        <p:spPr>
          <a:xfrm>
            <a:off x="14114112" y="10293944"/>
            <a:ext cx="3773959" cy="167315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p>
            <a:pPr lvl="0" algn="r"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Jesus baptised</a:t>
            </a:r>
          </a:p>
          <a:p>
            <a:pPr lvl="0" algn="r"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&amp; anointed</a:t>
            </a:r>
          </a:p>
        </p:txBody>
      </p:sp>
      <p:sp>
        <p:nvSpPr>
          <p:cNvPr id="395" name="Shape 395"/>
          <p:cNvSpPr/>
          <p:nvPr/>
        </p:nvSpPr>
        <p:spPr>
          <a:xfrm>
            <a:off x="20407883" y="9761480"/>
            <a:ext cx="2228287" cy="68555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34 A.D.</a:t>
            </a:r>
          </a:p>
        </p:txBody>
      </p:sp>
      <p:sp>
        <p:nvSpPr>
          <p:cNvPr id="396" name="Shape 396"/>
          <p:cNvSpPr/>
          <p:nvPr/>
        </p:nvSpPr>
        <p:spPr>
          <a:xfrm>
            <a:off x="20388868" y="10199920"/>
            <a:ext cx="3773959" cy="216696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Stephen stoned; gospel goes to gentiles</a:t>
            </a:r>
          </a:p>
        </p:txBody>
      </p:sp>
      <p:sp>
        <p:nvSpPr>
          <p:cNvPr id="397" name="Shape 397"/>
          <p:cNvSpPr/>
          <p:nvPr/>
        </p:nvSpPr>
        <p:spPr>
          <a:xfrm>
            <a:off x="18140781" y="9761480"/>
            <a:ext cx="1940251" cy="68555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3900">
                <a:solidFill>
                  <a:srgbClr val="FF6666"/>
                </a:solidFill>
                <a:latin typeface="Helvetica Neue"/>
                <a:ea typeface="Helvetica Neue"/>
                <a:cs typeface="Helvetica Neue"/>
                <a:sym typeface="Helvetica Neue"/>
              </a:defRPr>
            </a:lvl1pPr>
          </a:lstStyle>
          <a:p>
            <a:pPr lvl="0">
              <a:defRPr sz="1800">
                <a:solidFill>
                  <a:srgbClr val="000000"/>
                </a:solidFill>
              </a:defRPr>
            </a:pPr>
            <a:r>
              <a:rPr sz="3900">
                <a:solidFill>
                  <a:srgbClr val="FF6666"/>
                </a:solidFill>
              </a:rPr>
              <a:t>31 A.D.</a:t>
            </a:r>
          </a:p>
        </p:txBody>
      </p:sp>
      <p:grpSp>
        <p:nvGrpSpPr>
          <p:cNvPr id="400" name="Group 400"/>
          <p:cNvGrpSpPr/>
          <p:nvPr/>
        </p:nvGrpSpPr>
        <p:grpSpPr>
          <a:xfrm>
            <a:off x="18777339" y="7512246"/>
            <a:ext cx="717104" cy="962428"/>
            <a:chOff x="0" y="0"/>
            <a:chExt cx="717103" cy="962426"/>
          </a:xfrm>
        </p:grpSpPr>
        <p:sp>
          <p:nvSpPr>
            <p:cNvPr id="398" name="Shape 398"/>
            <p:cNvSpPr/>
            <p:nvPr/>
          </p:nvSpPr>
          <p:spPr>
            <a:xfrm>
              <a:off x="285801" y="0"/>
              <a:ext cx="155893" cy="962427"/>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sp>
          <p:nvSpPr>
            <p:cNvPr id="399" name="Shape 399"/>
            <p:cNvSpPr/>
            <p:nvPr/>
          </p:nvSpPr>
          <p:spPr>
            <a:xfrm rot="16199980">
              <a:off x="281762" y="-56514"/>
              <a:ext cx="153579" cy="717104"/>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grpSp>
      <p:sp>
        <p:nvSpPr>
          <p:cNvPr id="401" name="Shape 401"/>
          <p:cNvSpPr/>
          <p:nvPr/>
        </p:nvSpPr>
        <p:spPr>
          <a:xfrm>
            <a:off x="16819012" y="6383016"/>
            <a:ext cx="2311108" cy="136090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3 1/2</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years</a:t>
            </a:r>
          </a:p>
        </p:txBody>
      </p:sp>
      <p:sp>
        <p:nvSpPr>
          <p:cNvPr id="402" name="Shape 402"/>
          <p:cNvSpPr/>
          <p:nvPr/>
        </p:nvSpPr>
        <p:spPr>
          <a:xfrm>
            <a:off x="19022291" y="6383016"/>
            <a:ext cx="2311108" cy="136090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3 1/2</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years</a:t>
            </a:r>
          </a:p>
        </p:txBody>
      </p:sp>
    </p:spTree>
  </p:cSld>
  <p:clrMapOvr>
    <a:masterClrMapping/>
  </p:clrMapOvr>
  <mc:AlternateContent xmlns:mc="http://schemas.openxmlformats.org/markup-compatibility/2006" xmlns:p14="http://schemas.microsoft.com/office/powerpoint/2010/main">
    <mc:Choice Requires="p14">
      <p:transition spd="slow">
        <p14:flip dir="r"/>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4" name="Shape 404"/>
          <p:cNvSpPr>
            <a:spLocks noGrp="1"/>
          </p:cNvSpPr>
          <p:nvPr>
            <p:ph type="title"/>
          </p:nvPr>
        </p:nvSpPr>
        <p:spPr>
          <a:xfrm>
            <a:off x="5195753" y="1142774"/>
            <a:ext cx="13992494" cy="1131980"/>
          </a:xfrm>
          <a:prstGeom prst="rect">
            <a:avLst/>
          </a:prstGeom>
        </p:spPr>
        <p:txBody>
          <a:bodyPr>
            <a:normAutofit fontScale="90000"/>
          </a:bodyPr>
          <a:lstStyle>
            <a:lvl1pPr algn="ctr" defTabSz="808990">
              <a:defRPr sz="6076" spc="972"/>
            </a:lvl1pPr>
          </a:lstStyle>
          <a:p>
            <a:pPr lvl="0">
              <a:defRPr sz="1800" cap="none" spc="0">
                <a:solidFill>
                  <a:srgbClr val="000000"/>
                </a:solidFill>
              </a:defRPr>
            </a:pPr>
            <a:r>
              <a:rPr sz="6076" cap="all" spc="972">
                <a:solidFill>
                  <a:srgbClr val="FFFFFF"/>
                </a:solidFill>
              </a:rPr>
              <a:t>The 70th week of Daniel 9</a:t>
            </a:r>
          </a:p>
        </p:txBody>
      </p:sp>
      <p:sp>
        <p:nvSpPr>
          <p:cNvPr id="405" name="Shape 405"/>
          <p:cNvSpPr>
            <a:spLocks noGrp="1"/>
          </p:cNvSpPr>
          <p:nvPr>
            <p:ph type="body" idx="1"/>
          </p:nvPr>
        </p:nvSpPr>
        <p:spPr>
          <a:xfrm>
            <a:off x="5195753" y="3991828"/>
            <a:ext cx="13992495" cy="2857837"/>
          </a:xfrm>
          <a:prstGeom prst="rect">
            <a:avLst/>
          </a:prstGeom>
        </p:spPr>
        <p:txBody>
          <a:bodyPr/>
          <a:lstStyle/>
          <a:p>
            <a:pPr marL="0" lvl="0" indent="0">
              <a:buSzTx/>
              <a:buNone/>
              <a:defRPr sz="1800">
                <a:solidFill>
                  <a:srgbClr val="000000"/>
                </a:solidFill>
              </a:defRPr>
            </a:pPr>
            <a:r>
              <a:rPr sz="5000">
                <a:solidFill>
                  <a:srgbClr val="FFFFFF"/>
                </a:solidFill>
              </a:rPr>
              <a:t>Cannot be gapped </a:t>
            </a:r>
            <a:r>
              <a:rPr sz="5000" b="1" i="1">
                <a:solidFill>
                  <a:srgbClr val="FFFFFF"/>
                </a:solidFill>
                <a:latin typeface="Helvetica"/>
                <a:ea typeface="Helvetica"/>
                <a:cs typeface="Helvetica"/>
                <a:sym typeface="Helvetica"/>
              </a:rPr>
              <a:t>outside the 2300 days and beyond 1844 A.D.</a:t>
            </a:r>
          </a:p>
        </p:txBody>
      </p:sp>
    </p:spTree>
  </p:cSld>
  <p:clrMapOvr>
    <a:masterClrMapping/>
  </p:clrMapOvr>
  <p:transition spd="med">
    <p:dissolve/>
  </p:transition>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7" name="Shape 407"/>
          <p:cNvSpPr/>
          <p:nvPr/>
        </p:nvSpPr>
        <p:spPr>
          <a:xfrm>
            <a:off x="6691307" y="961889"/>
            <a:ext cx="10853719" cy="133032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a:bodyPr>
          <a:lstStyle>
            <a:lvl1pPr defTabSz="457200">
              <a:defRPr sz="3000">
                <a:latin typeface="Helvetica Neue"/>
                <a:ea typeface="Helvetica Neue"/>
                <a:cs typeface="Helvetica Neue"/>
                <a:sym typeface="Helvetica Neue"/>
              </a:defRPr>
            </a:lvl1pPr>
          </a:lstStyle>
          <a:p>
            <a:pPr lvl="0">
              <a:defRPr sz="1800">
                <a:solidFill>
                  <a:srgbClr val="000000"/>
                </a:solidFill>
              </a:defRPr>
            </a:pPr>
            <a:r>
              <a:rPr sz="3000">
                <a:solidFill>
                  <a:srgbClr val="FFFFFF"/>
                </a:solidFill>
              </a:rPr>
              <a:t>Timeline:</a:t>
            </a:r>
          </a:p>
        </p:txBody>
      </p:sp>
      <p:sp>
        <p:nvSpPr>
          <p:cNvPr id="408" name="Shape 408"/>
          <p:cNvSpPr/>
          <p:nvPr/>
        </p:nvSpPr>
        <p:spPr>
          <a:xfrm flipV="1">
            <a:off x="2234980" y="10654139"/>
            <a:ext cx="19759362" cy="48"/>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09" name="Shape 409"/>
          <p:cNvSpPr/>
          <p:nvPr/>
        </p:nvSpPr>
        <p:spPr>
          <a:xfrm>
            <a:off x="2320257" y="10189660"/>
            <a:ext cx="1" cy="932227"/>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10" name="Shape 410"/>
          <p:cNvSpPr/>
          <p:nvPr/>
        </p:nvSpPr>
        <p:spPr>
          <a:xfrm>
            <a:off x="8387192" y="10189660"/>
            <a:ext cx="1" cy="932227"/>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11" name="Shape 411"/>
          <p:cNvSpPr/>
          <p:nvPr/>
        </p:nvSpPr>
        <p:spPr>
          <a:xfrm>
            <a:off x="21979423" y="10189661"/>
            <a:ext cx="1" cy="929010"/>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12" name="Shape 412"/>
          <p:cNvSpPr/>
          <p:nvPr/>
        </p:nvSpPr>
        <p:spPr>
          <a:xfrm flipV="1">
            <a:off x="8414105" y="6451857"/>
            <a:ext cx="13538407" cy="2"/>
          </a:xfrm>
          <a:prstGeom prst="line">
            <a:avLst/>
          </a:prstGeom>
          <a:ln w="76200">
            <a:solidFill>
              <a:srgbClr val="4FCFF7"/>
            </a:solidFill>
            <a:miter lim="400000"/>
            <a:headEnd type="stealth"/>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13" name="Shape 413"/>
          <p:cNvSpPr/>
          <p:nvPr/>
        </p:nvSpPr>
        <p:spPr>
          <a:xfrm>
            <a:off x="11213465" y="6131824"/>
            <a:ext cx="7939687" cy="133032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1810 Years</a:t>
            </a:r>
          </a:p>
        </p:txBody>
      </p:sp>
      <p:sp>
        <p:nvSpPr>
          <p:cNvPr id="414" name="Shape 414"/>
          <p:cNvSpPr/>
          <p:nvPr/>
        </p:nvSpPr>
        <p:spPr>
          <a:xfrm flipH="1">
            <a:off x="8387192" y="3326901"/>
            <a:ext cx="1" cy="6884167"/>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15" name="Shape 415"/>
          <p:cNvSpPr/>
          <p:nvPr/>
        </p:nvSpPr>
        <p:spPr>
          <a:xfrm flipV="1">
            <a:off x="2341323" y="6451594"/>
            <a:ext cx="5935561" cy="526"/>
          </a:xfrm>
          <a:prstGeom prst="line">
            <a:avLst/>
          </a:prstGeom>
          <a:ln w="76200">
            <a:solidFill>
              <a:srgbClr val="4FCFF7"/>
            </a:solidFill>
            <a:miter lim="400000"/>
            <a:headEnd type="stealth"/>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16" name="Shape 416"/>
          <p:cNvSpPr/>
          <p:nvPr/>
        </p:nvSpPr>
        <p:spPr>
          <a:xfrm>
            <a:off x="3187707" y="6561985"/>
            <a:ext cx="4394275" cy="242028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70 weeks</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(490 Prophetic years)</a:t>
            </a:r>
          </a:p>
        </p:txBody>
      </p:sp>
      <p:sp>
        <p:nvSpPr>
          <p:cNvPr id="417" name="Shape 417"/>
          <p:cNvSpPr/>
          <p:nvPr/>
        </p:nvSpPr>
        <p:spPr>
          <a:xfrm>
            <a:off x="2362437" y="3305533"/>
            <a:ext cx="19616986" cy="53"/>
          </a:xfrm>
          <a:prstGeom prst="line">
            <a:avLst/>
          </a:prstGeom>
          <a:ln w="76200">
            <a:solidFill>
              <a:srgbClr val="4FCFF7"/>
            </a:solidFill>
            <a:miter lim="400000"/>
            <a:headEnd type="stealth"/>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18" name="Shape 418"/>
          <p:cNvSpPr/>
          <p:nvPr/>
        </p:nvSpPr>
        <p:spPr>
          <a:xfrm flipH="1">
            <a:off x="2341374" y="3326901"/>
            <a:ext cx="1" cy="6884167"/>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19" name="Shape 419"/>
          <p:cNvSpPr/>
          <p:nvPr/>
        </p:nvSpPr>
        <p:spPr>
          <a:xfrm>
            <a:off x="21979424" y="3432482"/>
            <a:ext cx="1" cy="6884167"/>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20" name="Shape 420"/>
          <p:cNvSpPr/>
          <p:nvPr/>
        </p:nvSpPr>
        <p:spPr>
          <a:xfrm>
            <a:off x="6089496" y="1701017"/>
            <a:ext cx="12057342" cy="133032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2300 Years</a:t>
            </a:r>
          </a:p>
        </p:txBody>
      </p:sp>
      <p:sp>
        <p:nvSpPr>
          <p:cNvPr id="421" name="Shape 421"/>
          <p:cNvSpPr/>
          <p:nvPr/>
        </p:nvSpPr>
        <p:spPr>
          <a:xfrm>
            <a:off x="1234716" y="11245760"/>
            <a:ext cx="2675218" cy="76710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457 B.C.</a:t>
            </a:r>
          </a:p>
        </p:txBody>
      </p:sp>
      <p:sp>
        <p:nvSpPr>
          <p:cNvPr id="422" name="Shape 422"/>
          <p:cNvSpPr/>
          <p:nvPr/>
        </p:nvSpPr>
        <p:spPr>
          <a:xfrm>
            <a:off x="7456475" y="11245760"/>
            <a:ext cx="2339721" cy="76710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34 A.D.</a:t>
            </a:r>
          </a:p>
        </p:txBody>
      </p:sp>
      <p:sp>
        <p:nvSpPr>
          <p:cNvPr id="423" name="Shape 423"/>
          <p:cNvSpPr/>
          <p:nvPr/>
        </p:nvSpPr>
        <p:spPr>
          <a:xfrm>
            <a:off x="20809563" y="11245760"/>
            <a:ext cx="2339721" cy="76710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1844 AD</a:t>
            </a:r>
          </a:p>
        </p:txBody>
      </p:sp>
    </p:spTree>
  </p:cSld>
  <p:clrMapOvr>
    <a:masterClrMapping/>
  </p:clrMapOvr>
  <p:transition spd="slow">
    <p:dissolve/>
  </p:transition>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25" name="Shape 425"/>
          <p:cNvSpPr>
            <a:spLocks noGrp="1"/>
          </p:cNvSpPr>
          <p:nvPr>
            <p:ph type="title"/>
          </p:nvPr>
        </p:nvSpPr>
        <p:spPr>
          <a:xfrm>
            <a:off x="5195753" y="1142774"/>
            <a:ext cx="13992494" cy="1131980"/>
          </a:xfrm>
          <a:prstGeom prst="rect">
            <a:avLst/>
          </a:prstGeom>
        </p:spPr>
        <p:txBody>
          <a:bodyPr>
            <a:normAutofit fontScale="90000"/>
          </a:bodyPr>
          <a:lstStyle>
            <a:lvl1pPr algn="ctr" defTabSz="808990">
              <a:defRPr sz="6076" spc="972"/>
            </a:lvl1pPr>
          </a:lstStyle>
          <a:p>
            <a:pPr lvl="0">
              <a:defRPr sz="1800" cap="none" spc="0">
                <a:solidFill>
                  <a:srgbClr val="000000"/>
                </a:solidFill>
              </a:defRPr>
            </a:pPr>
            <a:r>
              <a:rPr sz="6076" cap="all" spc="972">
                <a:solidFill>
                  <a:srgbClr val="FFFFFF"/>
                </a:solidFill>
              </a:rPr>
              <a:t>The 70th week of Daniel 9</a:t>
            </a:r>
          </a:p>
        </p:txBody>
      </p:sp>
      <p:sp>
        <p:nvSpPr>
          <p:cNvPr id="426" name="Shape 426"/>
          <p:cNvSpPr>
            <a:spLocks noGrp="1"/>
          </p:cNvSpPr>
          <p:nvPr>
            <p:ph type="body" idx="1"/>
          </p:nvPr>
        </p:nvSpPr>
        <p:spPr>
          <a:xfrm>
            <a:off x="5195753" y="3574098"/>
            <a:ext cx="13992495" cy="6567804"/>
          </a:xfrm>
          <a:prstGeom prst="rect">
            <a:avLst/>
          </a:prstGeom>
        </p:spPr>
        <p:txBody>
          <a:bodyPr/>
          <a:lstStyle/>
          <a:p>
            <a:pPr marL="635000" lvl="0" indent="-635000">
              <a:defRPr sz="1800">
                <a:solidFill>
                  <a:srgbClr val="000000"/>
                </a:solidFill>
              </a:defRPr>
            </a:pPr>
            <a:r>
              <a:rPr sz="5000">
                <a:solidFill>
                  <a:srgbClr val="FFFFFF"/>
                </a:solidFill>
              </a:rPr>
              <a:t>The gap theory was part of an elaborate hoax by the Medieval Church to get suspicion off it.</a:t>
            </a:r>
          </a:p>
          <a:p>
            <a:pPr marL="635000" lvl="0" indent="-635000">
              <a:defRPr sz="1800">
                <a:solidFill>
                  <a:srgbClr val="000000"/>
                </a:solidFill>
              </a:defRPr>
            </a:pPr>
            <a:r>
              <a:rPr sz="5000">
                <a:solidFill>
                  <a:srgbClr val="FFFFFF"/>
                </a:solidFill>
              </a:rPr>
              <a:t>The 70 week gap theory teaches that there is a second chance for salvation</a:t>
            </a: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25"/>
                                        </p:tgtEl>
                                        <p:attrNameLst>
                                          <p:attrName>style.visibility</p:attrName>
                                        </p:attrNameLst>
                                      </p:cBhvr>
                                      <p:to>
                                        <p:strVal val="visible"/>
                                      </p:to>
                                    </p:set>
                                    <p:animEffect transition="in" filter="wipe(left)">
                                      <p:cBhvr>
                                        <p:cTn id="7" dur="1500"/>
                                        <p:tgtEl>
                                          <p:spTgt spid="425"/>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426">
                                            <p:bg/>
                                          </p:spTgt>
                                        </p:tgtEl>
                                        <p:attrNameLst>
                                          <p:attrName>style.visibility</p:attrName>
                                        </p:attrNameLst>
                                      </p:cBhvr>
                                      <p:to>
                                        <p:strVal val="visible"/>
                                      </p:to>
                                    </p:set>
                                    <p:anim calcmode="lin" valueType="num">
                                      <p:cBhvr>
                                        <p:cTn id="11" dur="1000" fill="hold"/>
                                        <p:tgtEl>
                                          <p:spTgt spid="426">
                                            <p:bg/>
                                          </p:spTgt>
                                        </p:tgtEl>
                                        <p:attrNameLst>
                                          <p:attrName>ppt_w</p:attrName>
                                        </p:attrNameLst>
                                      </p:cBhvr>
                                      <p:tavLst>
                                        <p:tav tm="0">
                                          <p:val>
                                            <p:fltVal val="0"/>
                                          </p:val>
                                        </p:tav>
                                        <p:tav tm="100000">
                                          <p:val>
                                            <p:strVal val="#ppt_w"/>
                                          </p:val>
                                        </p:tav>
                                      </p:tavLst>
                                    </p:anim>
                                    <p:anim calcmode="lin" valueType="num">
                                      <p:cBhvr>
                                        <p:cTn id="12" dur="1000" fill="hold"/>
                                        <p:tgtEl>
                                          <p:spTgt spid="426">
                                            <p:bg/>
                                          </p:spTgt>
                                        </p:tgtEl>
                                        <p:attrNameLst>
                                          <p:attrName>ppt_h</p:attrName>
                                        </p:attrNameLst>
                                      </p:cBhvr>
                                      <p:tavLst>
                                        <p:tav tm="0">
                                          <p:val>
                                            <p:fltVal val="0"/>
                                          </p:val>
                                        </p:tav>
                                        <p:tav tm="100000">
                                          <p:val>
                                            <p:strVal val="#ppt_h"/>
                                          </p:val>
                                        </p:tav>
                                      </p:tavLst>
                                    </p:anim>
                                  </p:childTnLst>
                                </p:cTn>
                              </p:par>
                              <p:par>
                                <p:cTn id="13" presetID="23" presetClass="entr" presetSubtype="32" fill="hold" grpId="2">
                                  <p:stCondLst>
                                    <p:cond delay="0"/>
                                  </p:stCondLst>
                                  <p:iterate>
                                    <p:tmAbs val="0"/>
                                  </p:iterate>
                                  <p:childTnLst>
                                    <p:set>
                                      <p:cBhvr>
                                        <p:cTn id="14" fill="hold"/>
                                        <p:tgtEl>
                                          <p:spTgt spid="426">
                                            <p:txEl>
                                              <p:pRg st="0" end="0"/>
                                            </p:txEl>
                                          </p:spTgt>
                                        </p:tgtEl>
                                        <p:attrNameLst>
                                          <p:attrName>style.visibility</p:attrName>
                                        </p:attrNameLst>
                                      </p:cBhvr>
                                      <p:to>
                                        <p:strVal val="visible"/>
                                      </p:to>
                                    </p:set>
                                    <p:anim calcmode="lin" valueType="num">
                                      <p:cBhvr>
                                        <p:cTn id="15" dur="1000" fill="hold"/>
                                        <p:tgtEl>
                                          <p:spTgt spid="426">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426">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2500"/>
                            </p:stCondLst>
                            <p:childTnLst>
                              <p:par>
                                <p:cTn id="18" presetID="23" presetClass="entr" presetSubtype="32" fill="hold" grpId="2" nodeType="afterEffect">
                                  <p:stCondLst>
                                    <p:cond delay="0"/>
                                  </p:stCondLst>
                                  <p:iterate>
                                    <p:tmAbs val="0"/>
                                  </p:iterate>
                                  <p:childTnLst>
                                    <p:set>
                                      <p:cBhvr>
                                        <p:cTn id="19" fill="hold"/>
                                        <p:tgtEl>
                                          <p:spTgt spid="426">
                                            <p:txEl>
                                              <p:pRg st="1" end="1"/>
                                            </p:txEl>
                                          </p:spTgt>
                                        </p:tgtEl>
                                        <p:attrNameLst>
                                          <p:attrName>style.visibility</p:attrName>
                                        </p:attrNameLst>
                                      </p:cBhvr>
                                      <p:to>
                                        <p:strVal val="visible"/>
                                      </p:to>
                                    </p:set>
                                    <p:anim calcmode="lin" valueType="num">
                                      <p:cBhvr>
                                        <p:cTn id="20" dur="1000" fill="hold"/>
                                        <p:tgtEl>
                                          <p:spTgt spid="426">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426">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5" grpId="1" animBg="1" advAuto="0"/>
      <p:bldP spid="426" grpId="2" build="p" bldLvl="5" animBg="1" advAuto="0"/>
    </p:bld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28" name="Shape 428"/>
          <p:cNvSpPr>
            <a:spLocks noGrp="1"/>
          </p:cNvSpPr>
          <p:nvPr>
            <p:ph type="title"/>
          </p:nvPr>
        </p:nvSpPr>
        <p:spPr>
          <a:xfrm>
            <a:off x="4628675" y="812574"/>
            <a:ext cx="15126650" cy="1596848"/>
          </a:xfrm>
          <a:prstGeom prst="rect">
            <a:avLst/>
          </a:prstGeom>
        </p:spPr>
        <p:txBody>
          <a:bodyPr/>
          <a:lstStyle>
            <a:lvl1pPr algn="ctr" defTabSz="660400">
              <a:defRPr sz="4960" spc="793"/>
            </a:lvl1pPr>
          </a:lstStyle>
          <a:p>
            <a:pPr lvl="0">
              <a:defRPr sz="1800" cap="none" spc="0">
                <a:solidFill>
                  <a:srgbClr val="000000"/>
                </a:solidFill>
              </a:defRPr>
            </a:pPr>
            <a:r>
              <a:rPr sz="4960" cap="all" spc="793">
                <a:solidFill>
                  <a:srgbClr val="FFFFFF"/>
                </a:solidFill>
              </a:rPr>
              <a:t>what prophecy did they ‘futurise’ to hide their identity? </a:t>
            </a:r>
          </a:p>
        </p:txBody>
      </p:sp>
      <p:grpSp>
        <p:nvGrpSpPr>
          <p:cNvPr id="455" name="Group 455"/>
          <p:cNvGrpSpPr/>
          <p:nvPr/>
        </p:nvGrpSpPr>
        <p:grpSpPr>
          <a:xfrm>
            <a:off x="2054012" y="2487810"/>
            <a:ext cx="20277200" cy="10162780"/>
            <a:chOff x="0" y="0"/>
            <a:chExt cx="20277199" cy="10162778"/>
          </a:xfrm>
        </p:grpSpPr>
        <p:sp>
          <p:nvSpPr>
            <p:cNvPr id="429" name="Shape 429"/>
            <p:cNvSpPr/>
            <p:nvPr/>
          </p:nvSpPr>
          <p:spPr>
            <a:xfrm>
              <a:off x="16219423" y="8190915"/>
              <a:ext cx="4057777" cy="19578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lgn="l"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Stephen stoned; gospel goes to gentiles</a:t>
              </a:r>
            </a:p>
          </p:txBody>
        </p:sp>
        <p:sp>
          <p:nvSpPr>
            <p:cNvPr id="430" name="Shape 430"/>
            <p:cNvSpPr/>
            <p:nvPr/>
          </p:nvSpPr>
          <p:spPr>
            <a:xfrm flipV="1">
              <a:off x="2561053" y="7110355"/>
              <a:ext cx="14429475" cy="47"/>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31" name="Shape 431"/>
            <p:cNvSpPr/>
            <p:nvPr/>
          </p:nvSpPr>
          <p:spPr>
            <a:xfrm>
              <a:off x="2585227" y="677116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32" name="Shape 432"/>
            <p:cNvSpPr/>
            <p:nvPr/>
          </p:nvSpPr>
          <p:spPr>
            <a:xfrm>
              <a:off x="11591240" y="677116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33" name="Shape 433"/>
            <p:cNvSpPr/>
            <p:nvPr/>
          </p:nvSpPr>
          <p:spPr>
            <a:xfrm>
              <a:off x="16979633" y="6771164"/>
              <a:ext cx="1" cy="67841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34" name="Shape 434"/>
            <p:cNvSpPr/>
            <p:nvPr/>
          </p:nvSpPr>
          <p:spPr>
            <a:xfrm>
              <a:off x="4184226" y="5898814"/>
              <a:ext cx="5798037" cy="9714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69 weeks</a:t>
              </a:r>
            </a:p>
          </p:txBody>
        </p:sp>
        <p:sp>
          <p:nvSpPr>
            <p:cNvPr id="435" name="Shape 435"/>
            <p:cNvSpPr/>
            <p:nvPr/>
          </p:nvSpPr>
          <p:spPr>
            <a:xfrm flipH="1">
              <a:off x="11591240" y="1820935"/>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36" name="Shape 436"/>
            <p:cNvSpPr/>
            <p:nvPr/>
          </p:nvSpPr>
          <p:spPr>
            <a:xfrm>
              <a:off x="12821766" y="2925168"/>
              <a:ext cx="2757460" cy="9714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70th Week</a:t>
              </a:r>
            </a:p>
          </p:txBody>
        </p:sp>
        <p:sp>
          <p:nvSpPr>
            <p:cNvPr id="437" name="Shape 437"/>
            <p:cNvSpPr/>
            <p:nvPr/>
          </p:nvSpPr>
          <p:spPr>
            <a:xfrm flipV="1">
              <a:off x="11731445" y="4041771"/>
              <a:ext cx="5218459" cy="1"/>
            </a:xfrm>
            <a:prstGeom prst="line">
              <a:avLst/>
            </a:prstGeom>
            <a:noFill/>
            <a:ln w="76200" cap="flat">
              <a:solidFill>
                <a:srgbClr val="4FCFF7"/>
              </a:solidFill>
              <a:prstDash val="solid"/>
              <a:miter lim="400000"/>
              <a:headEnd type="stealth" w="med" len="med"/>
              <a:tailEnd type="stealth" w="med" len="med"/>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38" name="Shape 438"/>
            <p:cNvSpPr/>
            <p:nvPr/>
          </p:nvSpPr>
          <p:spPr>
            <a:xfrm>
              <a:off x="5736074" y="0"/>
              <a:ext cx="8718375" cy="159684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a:defRPr sz="1800">
                  <a:solidFill>
                    <a:srgbClr val="000000"/>
                  </a:solidFill>
                </a:defRPr>
              </a:pPr>
              <a:r>
                <a:rPr sz="4000" cap="all" spc="639">
                  <a:solidFill>
                    <a:srgbClr val="FFFFFF"/>
                  </a:solidFill>
                  <a:latin typeface="Helvetica"/>
                  <a:ea typeface="Helvetica"/>
                  <a:cs typeface="Helvetica"/>
                  <a:sym typeface="Helvetica"/>
                </a:rPr>
                <a:t>70 weeks</a:t>
              </a:r>
            </a:p>
            <a:p>
              <a:pPr lvl="0">
                <a:defRPr sz="1800">
                  <a:solidFill>
                    <a:srgbClr val="000000"/>
                  </a:solidFill>
                </a:defRPr>
              </a:pPr>
              <a:r>
                <a:rPr sz="4000" cap="all" spc="639">
                  <a:solidFill>
                    <a:srgbClr val="FFFFFF"/>
                  </a:solidFill>
                  <a:latin typeface="Helvetica"/>
                  <a:ea typeface="Helvetica"/>
                  <a:cs typeface="Helvetica"/>
                  <a:sym typeface="Helvetica"/>
                </a:rPr>
                <a:t>(490 Prophetic years)</a:t>
              </a:r>
            </a:p>
          </p:txBody>
        </p:sp>
        <p:sp>
          <p:nvSpPr>
            <p:cNvPr id="439" name="Shape 439"/>
            <p:cNvSpPr/>
            <p:nvPr/>
          </p:nvSpPr>
          <p:spPr>
            <a:xfrm>
              <a:off x="2654129" y="1743960"/>
              <a:ext cx="14325505" cy="54"/>
            </a:xfrm>
            <a:prstGeom prst="line">
              <a:avLst/>
            </a:prstGeom>
            <a:noFill/>
            <a:ln w="76200" cap="flat">
              <a:solidFill>
                <a:srgbClr val="4FCFF7"/>
              </a:solidFill>
              <a:prstDash val="solid"/>
              <a:miter lim="400000"/>
              <a:headEnd type="stealth" w="med" len="med"/>
              <a:tailEnd type="stealth" w="med" len="med"/>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40" name="Shape 440"/>
            <p:cNvSpPr/>
            <p:nvPr/>
          </p:nvSpPr>
          <p:spPr>
            <a:xfrm flipH="1">
              <a:off x="2600648" y="1759565"/>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41" name="Shape 441"/>
            <p:cNvSpPr/>
            <p:nvPr/>
          </p:nvSpPr>
          <p:spPr>
            <a:xfrm>
              <a:off x="16979633" y="1836666"/>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42" name="Shape 442"/>
            <p:cNvSpPr/>
            <p:nvPr/>
          </p:nvSpPr>
          <p:spPr>
            <a:xfrm>
              <a:off x="14195714" y="678658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43" name="Shape 443"/>
            <p:cNvSpPr/>
            <p:nvPr/>
          </p:nvSpPr>
          <p:spPr>
            <a:xfrm>
              <a:off x="1484418" y="7544594"/>
              <a:ext cx="2311108" cy="74324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457 B.C.</a:t>
              </a:r>
            </a:p>
          </p:txBody>
        </p:sp>
        <p:sp>
          <p:nvSpPr>
            <p:cNvPr id="444" name="Shape 444"/>
            <p:cNvSpPr/>
            <p:nvPr/>
          </p:nvSpPr>
          <p:spPr>
            <a:xfrm>
              <a:off x="0" y="8190915"/>
              <a:ext cx="5279945" cy="17707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Artaxerxes’</a:t>
              </a:r>
            </a:p>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Decree to restore</a:t>
              </a:r>
            </a:p>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Jerusalem</a:t>
              </a:r>
            </a:p>
          </p:txBody>
        </p:sp>
        <p:sp>
          <p:nvSpPr>
            <p:cNvPr id="445" name="Shape 445"/>
            <p:cNvSpPr/>
            <p:nvPr/>
          </p:nvSpPr>
          <p:spPr>
            <a:xfrm>
              <a:off x="8553336" y="7989759"/>
              <a:ext cx="3083850" cy="21730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p>
              <a:pPr lvl="0" algn="r"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Jesus baptised</a:t>
              </a:r>
            </a:p>
            <a:p>
              <a:pPr lvl="0" algn="r"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&amp; anointed</a:t>
              </a:r>
            </a:p>
          </p:txBody>
        </p:sp>
        <p:sp>
          <p:nvSpPr>
            <p:cNvPr id="446" name="Shape 446"/>
            <p:cNvSpPr/>
            <p:nvPr/>
          </p:nvSpPr>
          <p:spPr>
            <a:xfrm>
              <a:off x="13164804" y="7636123"/>
              <a:ext cx="2071383" cy="5601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3900">
                  <a:solidFill>
                    <a:srgbClr val="FF6666"/>
                  </a:solidFill>
                  <a:latin typeface="Helvetica Neue"/>
                  <a:ea typeface="Helvetica Neue"/>
                  <a:cs typeface="Helvetica Neue"/>
                  <a:sym typeface="Helvetica Neue"/>
                </a:defRPr>
              </a:lvl1pPr>
            </a:lstStyle>
            <a:p>
              <a:pPr lvl="0">
                <a:defRPr sz="1800">
                  <a:solidFill>
                    <a:srgbClr val="000000"/>
                  </a:solidFill>
                </a:defRPr>
              </a:pPr>
              <a:r>
                <a:rPr sz="3900">
                  <a:solidFill>
                    <a:srgbClr val="FF6666"/>
                  </a:solidFill>
                </a:rPr>
                <a:t>31 A.D.</a:t>
              </a:r>
            </a:p>
          </p:txBody>
        </p:sp>
        <p:grpSp>
          <p:nvGrpSpPr>
            <p:cNvPr id="449" name="Group 449"/>
            <p:cNvGrpSpPr/>
            <p:nvPr/>
          </p:nvGrpSpPr>
          <p:grpSpPr>
            <a:xfrm>
              <a:off x="13907509" y="5798187"/>
              <a:ext cx="585974" cy="786437"/>
              <a:chOff x="0" y="0"/>
              <a:chExt cx="585973" cy="786436"/>
            </a:xfrm>
          </p:grpSpPr>
          <p:sp>
            <p:nvSpPr>
              <p:cNvPr id="447" name="Shape 447"/>
              <p:cNvSpPr/>
              <p:nvPr/>
            </p:nvSpPr>
            <p:spPr>
              <a:xfrm>
                <a:off x="233539" y="0"/>
                <a:ext cx="127386" cy="786437"/>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sp>
            <p:nvSpPr>
              <p:cNvPr id="448" name="Shape 448"/>
              <p:cNvSpPr/>
              <p:nvPr/>
            </p:nvSpPr>
            <p:spPr>
              <a:xfrm rot="16199980">
                <a:off x="230238" y="-46180"/>
                <a:ext cx="125497" cy="585974"/>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grpSp>
        <p:sp>
          <p:nvSpPr>
            <p:cNvPr id="450" name="Shape 450"/>
            <p:cNvSpPr/>
            <p:nvPr/>
          </p:nvSpPr>
          <p:spPr>
            <a:xfrm>
              <a:off x="9767922" y="7636123"/>
              <a:ext cx="1963524" cy="5601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lgn="r" defTabSz="457200">
                <a:lnSpc>
                  <a:spcPct val="90000"/>
                </a:lnSpc>
                <a:defRPr sz="3900">
                  <a:solidFill>
                    <a:srgbClr val="FF6666"/>
                  </a:solidFill>
                  <a:latin typeface="Helvetica Neue"/>
                  <a:ea typeface="Helvetica Neue"/>
                  <a:cs typeface="Helvetica Neue"/>
                  <a:sym typeface="Helvetica Neue"/>
                </a:defRPr>
              </a:lvl1pPr>
            </a:lstStyle>
            <a:p>
              <a:pPr lvl="0">
                <a:defRPr sz="1800">
                  <a:solidFill>
                    <a:srgbClr val="000000"/>
                  </a:solidFill>
                </a:defRPr>
              </a:pPr>
              <a:r>
                <a:rPr sz="3900">
                  <a:solidFill>
                    <a:srgbClr val="FF6666"/>
                  </a:solidFill>
                </a:rPr>
                <a:t>27 A.D.</a:t>
              </a:r>
            </a:p>
          </p:txBody>
        </p:sp>
        <p:sp>
          <p:nvSpPr>
            <p:cNvPr id="451" name="Shape 451"/>
            <p:cNvSpPr/>
            <p:nvPr/>
          </p:nvSpPr>
          <p:spPr>
            <a:xfrm>
              <a:off x="16219423" y="7575834"/>
              <a:ext cx="1820821" cy="680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lgn="l"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34 A.D.</a:t>
              </a:r>
            </a:p>
          </p:txBody>
        </p:sp>
        <p:sp>
          <p:nvSpPr>
            <p:cNvPr id="452" name="Shape 452"/>
            <p:cNvSpPr/>
            <p:nvPr/>
          </p:nvSpPr>
          <p:spPr>
            <a:xfrm>
              <a:off x="11723802" y="4668925"/>
              <a:ext cx="2311108" cy="13609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3 1/2</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years</a:t>
              </a:r>
            </a:p>
          </p:txBody>
        </p:sp>
        <p:sp>
          <p:nvSpPr>
            <p:cNvPr id="453" name="Shape 453"/>
            <p:cNvSpPr/>
            <p:nvPr/>
          </p:nvSpPr>
          <p:spPr>
            <a:xfrm>
              <a:off x="14497553" y="4668925"/>
              <a:ext cx="2311108" cy="13609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3 1/2</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years</a:t>
              </a:r>
            </a:p>
          </p:txBody>
        </p:sp>
        <p:sp>
          <p:nvSpPr>
            <p:cNvPr id="454" name="Shape 454"/>
            <p:cNvSpPr/>
            <p:nvPr/>
          </p:nvSpPr>
          <p:spPr>
            <a:xfrm>
              <a:off x="12838655" y="8097347"/>
              <a:ext cx="2723682" cy="19578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Christ’s Death</a:t>
              </a:r>
            </a:p>
          </p:txBody>
        </p:sp>
      </p:grpSp>
    </p:spTree>
  </p:cSld>
  <p:clrMapOvr>
    <a:masterClrMapping/>
  </p:clrMapOvr>
  <p:transition spd="slow">
    <p:push dir="r"/>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28"/>
                                        </p:tgtEl>
                                        <p:attrNameLst>
                                          <p:attrName>style.visibility</p:attrName>
                                        </p:attrNameLst>
                                      </p:cBhvr>
                                      <p:to>
                                        <p:strVal val="visible"/>
                                      </p:to>
                                    </p:set>
                                    <p:animEffect transition="in" filter="wipe(left)">
                                      <p:cBhvr>
                                        <p:cTn id="7" dur="1500"/>
                                        <p:tgtEl>
                                          <p:spTgt spid="428"/>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2" nodeType="clickEffect">
                                  <p:stCondLst>
                                    <p:cond delay="0"/>
                                  </p:stCondLst>
                                  <p:iterate>
                                    <p:tmAbs val="0"/>
                                  </p:iterate>
                                  <p:childTnLst>
                                    <p:set>
                                      <p:cBhvr>
                                        <p:cTn id="11" fill="hold"/>
                                        <p:tgtEl>
                                          <p:spTgt spid="455"/>
                                        </p:tgtEl>
                                        <p:attrNameLst>
                                          <p:attrName>style.visibility</p:attrName>
                                        </p:attrNameLst>
                                      </p:cBhvr>
                                      <p:to>
                                        <p:strVal val="visible"/>
                                      </p:to>
                                    </p:set>
                                    <p:anim calcmode="lin" valueType="num">
                                      <p:cBhvr>
                                        <p:cTn id="12" dur="2500" fill="hold"/>
                                        <p:tgtEl>
                                          <p:spTgt spid="455"/>
                                        </p:tgtEl>
                                        <p:attrNameLst>
                                          <p:attrName>ppt_w</p:attrName>
                                        </p:attrNameLst>
                                      </p:cBhvr>
                                      <p:tavLst>
                                        <p:tav tm="0">
                                          <p:val>
                                            <p:fltVal val="0"/>
                                          </p:val>
                                        </p:tav>
                                        <p:tav tm="100000">
                                          <p:val>
                                            <p:strVal val="#ppt_w"/>
                                          </p:val>
                                        </p:tav>
                                      </p:tavLst>
                                    </p:anim>
                                    <p:anim calcmode="lin" valueType="num">
                                      <p:cBhvr>
                                        <p:cTn id="13" dur="2500" fill="hold"/>
                                        <p:tgtEl>
                                          <p:spTgt spid="45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 grpId="1" animBg="1" advAuto="0"/>
      <p:bldP spid="455" grpId="2" animBg="1" advAuto="0"/>
    </p:bld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57" name="Shape 457"/>
          <p:cNvSpPr>
            <a:spLocks noGrp="1"/>
          </p:cNvSpPr>
          <p:nvPr>
            <p:ph type="title"/>
          </p:nvPr>
        </p:nvSpPr>
        <p:spPr>
          <a:xfrm>
            <a:off x="6068538" y="1228201"/>
            <a:ext cx="12246924" cy="816394"/>
          </a:xfrm>
          <a:prstGeom prst="rect">
            <a:avLst/>
          </a:prstGeom>
        </p:spPr>
        <p:txBody>
          <a:bodyPr>
            <a:normAutofit fontScale="90000"/>
          </a:bodyPr>
          <a:lstStyle>
            <a:lvl1pPr algn="ctr" defTabSz="619125">
              <a:defRPr sz="4650" spc="744"/>
            </a:lvl1pPr>
          </a:lstStyle>
          <a:p>
            <a:pPr lvl="0">
              <a:defRPr sz="1800" cap="none" spc="0">
                <a:solidFill>
                  <a:srgbClr val="000000"/>
                </a:solidFill>
              </a:defRPr>
            </a:pPr>
            <a:r>
              <a:rPr sz="4650" cap="all" spc="744">
                <a:solidFill>
                  <a:srgbClr val="FFFFFF"/>
                </a:solidFill>
              </a:rPr>
              <a:t>what did they attempt to do?</a:t>
            </a:r>
          </a:p>
        </p:txBody>
      </p:sp>
      <p:grpSp>
        <p:nvGrpSpPr>
          <p:cNvPr id="488" name="Group 488"/>
          <p:cNvGrpSpPr/>
          <p:nvPr/>
        </p:nvGrpSpPr>
        <p:grpSpPr>
          <a:xfrm>
            <a:off x="2014688" y="2487810"/>
            <a:ext cx="18967977" cy="9796095"/>
            <a:chOff x="0" y="0"/>
            <a:chExt cx="18967975" cy="9796094"/>
          </a:xfrm>
        </p:grpSpPr>
        <p:sp>
          <p:nvSpPr>
            <p:cNvPr id="458" name="Shape 458"/>
            <p:cNvSpPr/>
            <p:nvPr/>
          </p:nvSpPr>
          <p:spPr>
            <a:xfrm>
              <a:off x="16270526" y="7551738"/>
              <a:ext cx="2697450" cy="13609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Glorious Appearing</a:t>
              </a:r>
            </a:p>
          </p:txBody>
        </p:sp>
        <p:sp>
          <p:nvSpPr>
            <p:cNvPr id="459" name="Shape 459"/>
            <p:cNvSpPr/>
            <p:nvPr/>
          </p:nvSpPr>
          <p:spPr>
            <a:xfrm flipV="1">
              <a:off x="2600377" y="7110355"/>
              <a:ext cx="14429475" cy="47"/>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60" name="Shape 460"/>
            <p:cNvSpPr/>
            <p:nvPr/>
          </p:nvSpPr>
          <p:spPr>
            <a:xfrm>
              <a:off x="2624551" y="677116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61" name="Shape 461"/>
            <p:cNvSpPr/>
            <p:nvPr/>
          </p:nvSpPr>
          <p:spPr>
            <a:xfrm>
              <a:off x="11630564" y="677116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62" name="Shape 462"/>
            <p:cNvSpPr/>
            <p:nvPr/>
          </p:nvSpPr>
          <p:spPr>
            <a:xfrm>
              <a:off x="17018956" y="6771164"/>
              <a:ext cx="1" cy="67841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63" name="Shape 463"/>
            <p:cNvSpPr/>
            <p:nvPr/>
          </p:nvSpPr>
          <p:spPr>
            <a:xfrm>
              <a:off x="3105047" y="3675639"/>
              <a:ext cx="2697451" cy="7322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483 Years</a:t>
              </a:r>
            </a:p>
          </p:txBody>
        </p:sp>
        <p:sp>
          <p:nvSpPr>
            <p:cNvPr id="464" name="Shape 464"/>
            <p:cNvSpPr/>
            <p:nvPr/>
          </p:nvSpPr>
          <p:spPr>
            <a:xfrm flipH="1">
              <a:off x="11630564" y="1820935"/>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65" name="Shape 465"/>
            <p:cNvSpPr/>
            <p:nvPr/>
          </p:nvSpPr>
          <p:spPr>
            <a:xfrm>
              <a:off x="12861090" y="2925168"/>
              <a:ext cx="2757460" cy="9714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7 Years</a:t>
              </a:r>
            </a:p>
          </p:txBody>
        </p:sp>
        <p:sp>
          <p:nvSpPr>
            <p:cNvPr id="466" name="Shape 466"/>
            <p:cNvSpPr/>
            <p:nvPr/>
          </p:nvSpPr>
          <p:spPr>
            <a:xfrm flipV="1">
              <a:off x="11770769" y="4041771"/>
              <a:ext cx="5218459" cy="1"/>
            </a:xfrm>
            <a:prstGeom prst="line">
              <a:avLst/>
            </a:prstGeom>
            <a:noFill/>
            <a:ln w="76200" cap="flat">
              <a:solidFill>
                <a:srgbClr val="4FCFF7"/>
              </a:solidFill>
              <a:prstDash val="solid"/>
              <a:miter lim="400000"/>
              <a:headEnd type="stealth" w="med" len="med"/>
              <a:tailEnd type="stealth" w="med" len="med"/>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67" name="Shape 467"/>
            <p:cNvSpPr/>
            <p:nvPr/>
          </p:nvSpPr>
          <p:spPr>
            <a:xfrm>
              <a:off x="5775399" y="0"/>
              <a:ext cx="8718375" cy="159684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a:defRPr sz="1800">
                  <a:solidFill>
                    <a:srgbClr val="000000"/>
                  </a:solidFill>
                </a:defRPr>
              </a:pPr>
              <a:r>
                <a:rPr sz="4000" cap="all" spc="639">
                  <a:solidFill>
                    <a:srgbClr val="FFFFFF"/>
                  </a:solidFill>
                  <a:latin typeface="Helvetica"/>
                  <a:ea typeface="Helvetica"/>
                  <a:cs typeface="Helvetica"/>
                  <a:sym typeface="Helvetica"/>
                </a:rPr>
                <a:t>70 weeks</a:t>
              </a:r>
            </a:p>
            <a:p>
              <a:pPr lvl="0">
                <a:defRPr sz="1800">
                  <a:solidFill>
                    <a:srgbClr val="000000"/>
                  </a:solidFill>
                </a:defRPr>
              </a:pPr>
              <a:r>
                <a:rPr sz="4000" cap="all" spc="639">
                  <a:solidFill>
                    <a:srgbClr val="FFFFFF"/>
                  </a:solidFill>
                  <a:latin typeface="Helvetica"/>
                  <a:ea typeface="Helvetica"/>
                  <a:cs typeface="Helvetica"/>
                  <a:sym typeface="Helvetica"/>
                </a:rPr>
                <a:t>(Daniel 9: 24-27)</a:t>
              </a:r>
            </a:p>
          </p:txBody>
        </p:sp>
        <p:sp>
          <p:nvSpPr>
            <p:cNvPr id="468" name="Shape 468"/>
            <p:cNvSpPr/>
            <p:nvPr/>
          </p:nvSpPr>
          <p:spPr>
            <a:xfrm>
              <a:off x="2693453" y="1743960"/>
              <a:ext cx="14325505" cy="54"/>
            </a:xfrm>
            <a:prstGeom prst="line">
              <a:avLst/>
            </a:prstGeom>
            <a:noFill/>
            <a:ln w="76200" cap="flat">
              <a:solidFill>
                <a:srgbClr val="4FCFF7"/>
              </a:solidFill>
              <a:prstDash val="solid"/>
              <a:miter lim="400000"/>
              <a:headEnd type="stealth" w="med" len="med"/>
              <a:tailEnd type="stealth" w="med" len="med"/>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69" name="Shape 469"/>
            <p:cNvSpPr/>
            <p:nvPr/>
          </p:nvSpPr>
          <p:spPr>
            <a:xfrm flipH="1">
              <a:off x="2639972" y="1759565"/>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70" name="Shape 470"/>
            <p:cNvSpPr/>
            <p:nvPr/>
          </p:nvSpPr>
          <p:spPr>
            <a:xfrm>
              <a:off x="17018956" y="1836666"/>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71" name="Shape 471"/>
            <p:cNvSpPr/>
            <p:nvPr/>
          </p:nvSpPr>
          <p:spPr>
            <a:xfrm>
              <a:off x="14235038" y="678658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72" name="Shape 472"/>
            <p:cNvSpPr/>
            <p:nvPr/>
          </p:nvSpPr>
          <p:spPr>
            <a:xfrm>
              <a:off x="0" y="7030864"/>
              <a:ext cx="5279945" cy="177070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Ezra’s Decree</a:t>
              </a:r>
            </a:p>
          </p:txBody>
        </p:sp>
        <p:sp>
          <p:nvSpPr>
            <p:cNvPr id="473" name="Shape 473"/>
            <p:cNvSpPr/>
            <p:nvPr/>
          </p:nvSpPr>
          <p:spPr>
            <a:xfrm>
              <a:off x="9402840" y="7551738"/>
              <a:ext cx="3083849" cy="120484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Rapture of the Church</a:t>
              </a:r>
            </a:p>
          </p:txBody>
        </p:sp>
        <p:sp>
          <p:nvSpPr>
            <p:cNvPr id="474" name="Shape 474"/>
            <p:cNvSpPr/>
            <p:nvPr/>
          </p:nvSpPr>
          <p:spPr>
            <a:xfrm>
              <a:off x="5206481" y="7636123"/>
              <a:ext cx="2071383" cy="5601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3900">
                  <a:solidFill>
                    <a:srgbClr val="FF6666"/>
                  </a:solidFill>
                  <a:latin typeface="Helvetica Neue"/>
                  <a:ea typeface="Helvetica Neue"/>
                  <a:cs typeface="Helvetica Neue"/>
                  <a:sym typeface="Helvetica Neue"/>
                </a:defRPr>
              </a:lvl1pPr>
            </a:lstStyle>
            <a:p>
              <a:pPr lvl="0">
                <a:defRPr sz="1800">
                  <a:solidFill>
                    <a:srgbClr val="000000"/>
                  </a:solidFill>
                </a:defRPr>
              </a:pPr>
              <a:r>
                <a:rPr sz="3900">
                  <a:solidFill>
                    <a:srgbClr val="FF6666"/>
                  </a:solidFill>
                </a:rPr>
                <a:t>31 A.D.</a:t>
              </a:r>
            </a:p>
          </p:txBody>
        </p:sp>
        <p:grpSp>
          <p:nvGrpSpPr>
            <p:cNvPr id="477" name="Group 477"/>
            <p:cNvGrpSpPr/>
            <p:nvPr/>
          </p:nvGrpSpPr>
          <p:grpSpPr>
            <a:xfrm>
              <a:off x="5949186" y="5798187"/>
              <a:ext cx="585974" cy="786437"/>
              <a:chOff x="0" y="0"/>
              <a:chExt cx="585973" cy="786436"/>
            </a:xfrm>
          </p:grpSpPr>
          <p:sp>
            <p:nvSpPr>
              <p:cNvPr id="475" name="Shape 475"/>
              <p:cNvSpPr/>
              <p:nvPr/>
            </p:nvSpPr>
            <p:spPr>
              <a:xfrm>
                <a:off x="233539" y="0"/>
                <a:ext cx="127386" cy="786437"/>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sp>
            <p:nvSpPr>
              <p:cNvPr id="476" name="Shape 476"/>
              <p:cNvSpPr/>
              <p:nvPr/>
            </p:nvSpPr>
            <p:spPr>
              <a:xfrm rot="16199980">
                <a:off x="230238" y="-46180"/>
                <a:ext cx="125497" cy="585974"/>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grpSp>
        <p:sp>
          <p:nvSpPr>
            <p:cNvPr id="478" name="Shape 478"/>
            <p:cNvSpPr/>
            <p:nvPr/>
          </p:nvSpPr>
          <p:spPr>
            <a:xfrm>
              <a:off x="11763126" y="4668925"/>
              <a:ext cx="2311108" cy="13609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3 1/2</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years</a:t>
              </a:r>
            </a:p>
          </p:txBody>
        </p:sp>
        <p:sp>
          <p:nvSpPr>
            <p:cNvPr id="479" name="Shape 479"/>
            <p:cNvSpPr/>
            <p:nvPr/>
          </p:nvSpPr>
          <p:spPr>
            <a:xfrm>
              <a:off x="14536878" y="4668925"/>
              <a:ext cx="2311108" cy="13609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3 1/2</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years</a:t>
              </a:r>
            </a:p>
          </p:txBody>
        </p:sp>
        <p:sp>
          <p:nvSpPr>
            <p:cNvPr id="480" name="Shape 480"/>
            <p:cNvSpPr/>
            <p:nvPr/>
          </p:nvSpPr>
          <p:spPr>
            <a:xfrm>
              <a:off x="6242172" y="678658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81" name="Shape 481"/>
            <p:cNvSpPr/>
            <p:nvPr/>
          </p:nvSpPr>
          <p:spPr>
            <a:xfrm flipH="1">
              <a:off x="6267572" y="1759565"/>
              <a:ext cx="1" cy="3875904"/>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82" name="Shape 482"/>
            <p:cNvSpPr/>
            <p:nvPr/>
          </p:nvSpPr>
          <p:spPr>
            <a:xfrm>
              <a:off x="6981304" y="3702562"/>
              <a:ext cx="3610660" cy="67841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2000 year gap</a:t>
              </a:r>
            </a:p>
          </p:txBody>
        </p:sp>
        <p:sp>
          <p:nvSpPr>
            <p:cNvPr id="483" name="Shape 483"/>
            <p:cNvSpPr/>
            <p:nvPr/>
          </p:nvSpPr>
          <p:spPr>
            <a:xfrm>
              <a:off x="13029882" y="7551738"/>
              <a:ext cx="2697450" cy="17707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Antichrist desecrates Temple</a:t>
              </a:r>
            </a:p>
          </p:txBody>
        </p:sp>
        <p:grpSp>
          <p:nvGrpSpPr>
            <p:cNvPr id="486" name="Group 486"/>
            <p:cNvGrpSpPr/>
            <p:nvPr/>
          </p:nvGrpSpPr>
          <p:grpSpPr>
            <a:xfrm>
              <a:off x="13794059" y="5658433"/>
              <a:ext cx="891524" cy="926191"/>
              <a:chOff x="-23466" y="-111675"/>
              <a:chExt cx="891523" cy="926190"/>
            </a:xfrm>
          </p:grpSpPr>
          <p:sp>
            <p:nvSpPr>
              <p:cNvPr id="484" name="Shape 484"/>
              <p:cNvSpPr/>
              <p:nvPr/>
            </p:nvSpPr>
            <p:spPr>
              <a:xfrm>
                <a:off x="233539" y="-111676"/>
                <a:ext cx="377513" cy="898113"/>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4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sp>
            <p:nvSpPr>
              <p:cNvPr id="485" name="Shape 485"/>
              <p:cNvSpPr/>
              <p:nvPr/>
            </p:nvSpPr>
            <p:spPr>
              <a:xfrm rot="16199980">
                <a:off x="114770" y="61227"/>
                <a:ext cx="615051" cy="891521"/>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grpSp>
        <p:sp>
          <p:nvSpPr>
            <p:cNvPr id="487" name="Shape 487"/>
            <p:cNvSpPr/>
            <p:nvPr/>
          </p:nvSpPr>
          <p:spPr>
            <a:xfrm>
              <a:off x="4880332" y="7838251"/>
              <a:ext cx="2723681" cy="19578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Christ’s Death</a:t>
              </a:r>
            </a:p>
          </p:txBody>
        </p:sp>
      </p:grpSp>
      <p:sp>
        <p:nvSpPr>
          <p:cNvPr id="489" name="Shape 489"/>
          <p:cNvSpPr/>
          <p:nvPr/>
        </p:nvSpPr>
        <p:spPr>
          <a:xfrm>
            <a:off x="9259397" y="11947962"/>
            <a:ext cx="3083849" cy="120484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(Not seen by prophets)</a:t>
            </a:r>
          </a:p>
        </p:txBody>
      </p:sp>
      <p:sp>
        <p:nvSpPr>
          <p:cNvPr id="490" name="Shape 490"/>
          <p:cNvSpPr/>
          <p:nvPr/>
        </p:nvSpPr>
        <p:spPr>
          <a:xfrm flipH="1">
            <a:off x="10721935" y="7068429"/>
            <a:ext cx="1" cy="5008710"/>
          </a:xfrm>
          <a:prstGeom prst="line">
            <a:avLst/>
          </a:prstGeom>
          <a:ln w="76200">
            <a:solidFill>
              <a:srgbClr val="4FCFF7"/>
            </a:solidFill>
            <a:miter lim="400000"/>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489"/>
                                        </p:tgtEl>
                                        <p:attrNameLst>
                                          <p:attrName>style.visibility</p:attrName>
                                        </p:attrNameLst>
                                      </p:cBhvr>
                                      <p:to>
                                        <p:strVal val="visible"/>
                                      </p:to>
                                    </p:set>
                                    <p:anim calcmode="lin" valueType="num">
                                      <p:cBhvr>
                                        <p:cTn id="7" dur="1000" fill="hold"/>
                                        <p:tgtEl>
                                          <p:spTgt spid="489"/>
                                        </p:tgtEl>
                                        <p:attrNameLst>
                                          <p:attrName>ppt_w</p:attrName>
                                        </p:attrNameLst>
                                      </p:cBhvr>
                                      <p:tavLst>
                                        <p:tav tm="0">
                                          <p:val>
                                            <p:fltVal val="0"/>
                                          </p:val>
                                        </p:tav>
                                        <p:tav tm="100000">
                                          <p:val>
                                            <p:strVal val="#ppt_w"/>
                                          </p:val>
                                        </p:tav>
                                      </p:tavLst>
                                    </p:anim>
                                    <p:anim calcmode="lin" valueType="num">
                                      <p:cBhvr>
                                        <p:cTn id="8" dur="1000" fill="hold"/>
                                        <p:tgtEl>
                                          <p:spTgt spid="489"/>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22" presetClass="entr" presetSubtype="1" fill="hold" grpId="2" nodeType="afterEffect">
                                  <p:stCondLst>
                                    <p:cond delay="0"/>
                                  </p:stCondLst>
                                  <p:iterate>
                                    <p:tmAbs val="0"/>
                                  </p:iterate>
                                  <p:childTnLst>
                                    <p:set>
                                      <p:cBhvr>
                                        <p:cTn id="11" fill="hold"/>
                                        <p:tgtEl>
                                          <p:spTgt spid="490"/>
                                        </p:tgtEl>
                                        <p:attrNameLst>
                                          <p:attrName>style.visibility</p:attrName>
                                        </p:attrNameLst>
                                      </p:cBhvr>
                                      <p:to>
                                        <p:strVal val="visible"/>
                                      </p:to>
                                    </p:set>
                                    <p:animEffect transition="in" filter="wipe(up)">
                                      <p:cBhvr>
                                        <p:cTn id="12" dur="10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9" grpId="1" animBg="1" advAuto="0"/>
      <p:bldP spid="490" grpId="2" animBg="1" advAuto="0"/>
    </p:bld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518" name="Group 518"/>
          <p:cNvGrpSpPr/>
          <p:nvPr/>
        </p:nvGrpSpPr>
        <p:grpSpPr>
          <a:xfrm>
            <a:off x="2053400" y="1776610"/>
            <a:ext cx="20277200" cy="10162780"/>
            <a:chOff x="0" y="0"/>
            <a:chExt cx="20277199" cy="10162778"/>
          </a:xfrm>
        </p:grpSpPr>
        <p:sp>
          <p:nvSpPr>
            <p:cNvPr id="492" name="Shape 492"/>
            <p:cNvSpPr/>
            <p:nvPr/>
          </p:nvSpPr>
          <p:spPr>
            <a:xfrm>
              <a:off x="16219423" y="8190915"/>
              <a:ext cx="4057777" cy="19578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lgn="l"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Stephen stoned; gospel goes to gentiles</a:t>
              </a:r>
            </a:p>
          </p:txBody>
        </p:sp>
        <p:sp>
          <p:nvSpPr>
            <p:cNvPr id="493" name="Shape 493"/>
            <p:cNvSpPr/>
            <p:nvPr/>
          </p:nvSpPr>
          <p:spPr>
            <a:xfrm flipV="1">
              <a:off x="2561053" y="7110355"/>
              <a:ext cx="14429475" cy="47"/>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94" name="Shape 494"/>
            <p:cNvSpPr/>
            <p:nvPr/>
          </p:nvSpPr>
          <p:spPr>
            <a:xfrm>
              <a:off x="2585227" y="677116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95" name="Shape 495"/>
            <p:cNvSpPr/>
            <p:nvPr/>
          </p:nvSpPr>
          <p:spPr>
            <a:xfrm>
              <a:off x="11591240" y="677116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96" name="Shape 496"/>
            <p:cNvSpPr/>
            <p:nvPr/>
          </p:nvSpPr>
          <p:spPr>
            <a:xfrm>
              <a:off x="16979633" y="6771164"/>
              <a:ext cx="1" cy="67841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97" name="Shape 497"/>
            <p:cNvSpPr/>
            <p:nvPr/>
          </p:nvSpPr>
          <p:spPr>
            <a:xfrm>
              <a:off x="4184226" y="5898814"/>
              <a:ext cx="5798037" cy="9714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69 weeks</a:t>
              </a:r>
            </a:p>
          </p:txBody>
        </p:sp>
        <p:sp>
          <p:nvSpPr>
            <p:cNvPr id="498" name="Shape 498"/>
            <p:cNvSpPr/>
            <p:nvPr/>
          </p:nvSpPr>
          <p:spPr>
            <a:xfrm flipH="1">
              <a:off x="11591240" y="1820935"/>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499" name="Shape 499"/>
            <p:cNvSpPr/>
            <p:nvPr/>
          </p:nvSpPr>
          <p:spPr>
            <a:xfrm>
              <a:off x="12821766" y="2925168"/>
              <a:ext cx="2757460" cy="9714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lvl1pPr defTabSz="457200">
                <a:defRPr sz="4000">
                  <a:solidFill>
                    <a:srgbClr val="4FCFF7"/>
                  </a:solidFill>
                  <a:latin typeface="Helvetica Neue"/>
                  <a:ea typeface="Helvetica Neue"/>
                  <a:cs typeface="Helvetica Neue"/>
                  <a:sym typeface="Helvetica Neue"/>
                </a:defRPr>
              </a:lvl1pPr>
            </a:lstStyle>
            <a:p>
              <a:pPr lvl="0">
                <a:defRPr sz="1800">
                  <a:solidFill>
                    <a:srgbClr val="000000"/>
                  </a:solidFill>
                </a:defRPr>
              </a:pPr>
              <a:r>
                <a:rPr sz="4000">
                  <a:solidFill>
                    <a:srgbClr val="4FCFF7"/>
                  </a:solidFill>
                </a:rPr>
                <a:t>70th Week</a:t>
              </a:r>
            </a:p>
          </p:txBody>
        </p:sp>
        <p:sp>
          <p:nvSpPr>
            <p:cNvPr id="500" name="Shape 500"/>
            <p:cNvSpPr/>
            <p:nvPr/>
          </p:nvSpPr>
          <p:spPr>
            <a:xfrm flipV="1">
              <a:off x="11731445" y="4041771"/>
              <a:ext cx="5218459" cy="1"/>
            </a:xfrm>
            <a:prstGeom prst="line">
              <a:avLst/>
            </a:prstGeom>
            <a:noFill/>
            <a:ln w="76200" cap="flat">
              <a:solidFill>
                <a:srgbClr val="4FCFF7"/>
              </a:solidFill>
              <a:prstDash val="solid"/>
              <a:miter lim="400000"/>
              <a:headEnd type="stealth" w="med" len="med"/>
              <a:tailEnd type="stealth" w="med" len="med"/>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501" name="Shape 501"/>
            <p:cNvSpPr/>
            <p:nvPr/>
          </p:nvSpPr>
          <p:spPr>
            <a:xfrm>
              <a:off x="5736074" y="0"/>
              <a:ext cx="8718375" cy="159684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a:defRPr sz="1800">
                  <a:solidFill>
                    <a:srgbClr val="000000"/>
                  </a:solidFill>
                </a:defRPr>
              </a:pPr>
              <a:r>
                <a:rPr sz="4000" cap="all" spc="639">
                  <a:solidFill>
                    <a:srgbClr val="FFFFFF"/>
                  </a:solidFill>
                  <a:latin typeface="Helvetica"/>
                  <a:ea typeface="Helvetica"/>
                  <a:cs typeface="Helvetica"/>
                  <a:sym typeface="Helvetica"/>
                </a:rPr>
                <a:t>70 weeks</a:t>
              </a:r>
            </a:p>
            <a:p>
              <a:pPr lvl="0">
                <a:defRPr sz="1800">
                  <a:solidFill>
                    <a:srgbClr val="000000"/>
                  </a:solidFill>
                </a:defRPr>
              </a:pPr>
              <a:r>
                <a:rPr sz="4000" cap="all" spc="639">
                  <a:solidFill>
                    <a:srgbClr val="FFFFFF"/>
                  </a:solidFill>
                  <a:latin typeface="Helvetica"/>
                  <a:ea typeface="Helvetica"/>
                  <a:cs typeface="Helvetica"/>
                  <a:sym typeface="Helvetica"/>
                </a:rPr>
                <a:t>(490 Prophetic years)</a:t>
              </a:r>
            </a:p>
          </p:txBody>
        </p:sp>
        <p:sp>
          <p:nvSpPr>
            <p:cNvPr id="502" name="Shape 502"/>
            <p:cNvSpPr/>
            <p:nvPr/>
          </p:nvSpPr>
          <p:spPr>
            <a:xfrm>
              <a:off x="2654129" y="1743960"/>
              <a:ext cx="14325505" cy="54"/>
            </a:xfrm>
            <a:prstGeom prst="line">
              <a:avLst/>
            </a:prstGeom>
            <a:noFill/>
            <a:ln w="76200" cap="flat">
              <a:solidFill>
                <a:srgbClr val="4FCFF7"/>
              </a:solidFill>
              <a:prstDash val="solid"/>
              <a:miter lim="400000"/>
              <a:headEnd type="stealth" w="med" len="med"/>
              <a:tailEnd type="stealth" w="med" len="med"/>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503" name="Shape 503"/>
            <p:cNvSpPr/>
            <p:nvPr/>
          </p:nvSpPr>
          <p:spPr>
            <a:xfrm flipH="1">
              <a:off x="2600648" y="1759565"/>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504" name="Shape 504"/>
            <p:cNvSpPr/>
            <p:nvPr/>
          </p:nvSpPr>
          <p:spPr>
            <a:xfrm>
              <a:off x="16979633" y="1836666"/>
              <a:ext cx="1" cy="5027233"/>
            </a:xfrm>
            <a:prstGeom prst="line">
              <a:avLst/>
            </a:prstGeom>
            <a:noFill/>
            <a:ln w="25400" cap="flat">
              <a:solidFill>
                <a:srgbClr val="4FCFF7"/>
              </a:solidFill>
              <a:custDash>
                <a:ds d="200000" sp="200000"/>
              </a:custDash>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505" name="Shape 505"/>
            <p:cNvSpPr/>
            <p:nvPr/>
          </p:nvSpPr>
          <p:spPr>
            <a:xfrm>
              <a:off x="14195714" y="6786584"/>
              <a:ext cx="1" cy="680769"/>
            </a:xfrm>
            <a:prstGeom prst="line">
              <a:avLst/>
            </a:prstGeom>
            <a:noFill/>
            <a:ln w="76200" cap="flat">
              <a:solidFill>
                <a:srgbClr val="FFFFFF"/>
              </a:solidFill>
              <a:prstDash val="solid"/>
              <a:miter lim="400000"/>
            </a:ln>
            <a:effectLst/>
          </p:spPr>
          <p:txBody>
            <a:bodyPr wrap="square" lIns="0" tIns="0" rIns="0" bIns="0" numCol="1" anchor="ctr">
              <a:noAutofit/>
            </a:bodyPr>
            <a:lstStyle/>
            <a:p>
              <a:pPr lvl="0" algn="l" defTabSz="457200">
                <a:defRPr sz="1200">
                  <a:solidFill>
                    <a:srgbClr val="000000"/>
                  </a:solidFill>
                  <a:latin typeface="Helvetica"/>
                  <a:ea typeface="Helvetica"/>
                  <a:cs typeface="Helvetica"/>
                  <a:sym typeface="Helvetica"/>
                </a:defRPr>
              </a:pPr>
              <a:endParaRPr/>
            </a:p>
          </p:txBody>
        </p:sp>
        <p:sp>
          <p:nvSpPr>
            <p:cNvPr id="506" name="Shape 506"/>
            <p:cNvSpPr/>
            <p:nvPr/>
          </p:nvSpPr>
          <p:spPr>
            <a:xfrm>
              <a:off x="1484418" y="7544594"/>
              <a:ext cx="2311108" cy="74324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457 B.C.</a:t>
              </a:r>
            </a:p>
          </p:txBody>
        </p:sp>
        <p:sp>
          <p:nvSpPr>
            <p:cNvPr id="507" name="Shape 507"/>
            <p:cNvSpPr/>
            <p:nvPr/>
          </p:nvSpPr>
          <p:spPr>
            <a:xfrm>
              <a:off x="0" y="8190915"/>
              <a:ext cx="5279945" cy="17707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Artaxerxes’</a:t>
              </a:r>
            </a:p>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Decree to restore</a:t>
              </a:r>
            </a:p>
            <a:p>
              <a:pPr lvl="0"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Jerusalem</a:t>
              </a:r>
            </a:p>
          </p:txBody>
        </p:sp>
        <p:sp>
          <p:nvSpPr>
            <p:cNvPr id="508" name="Shape 508"/>
            <p:cNvSpPr/>
            <p:nvPr/>
          </p:nvSpPr>
          <p:spPr>
            <a:xfrm>
              <a:off x="8553336" y="7989759"/>
              <a:ext cx="3083850" cy="21730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p>
              <a:pPr lvl="0" algn="r"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Jesus baptised</a:t>
              </a:r>
            </a:p>
            <a:p>
              <a:pPr lvl="0" algn="r" defTabSz="457200">
                <a:lnSpc>
                  <a:spcPct val="90000"/>
                </a:lnSpc>
                <a:defRPr sz="1800">
                  <a:solidFill>
                    <a:srgbClr val="000000"/>
                  </a:solidFill>
                </a:defRPr>
              </a:pPr>
              <a:r>
                <a:rPr sz="4000">
                  <a:solidFill>
                    <a:srgbClr val="FF6666"/>
                  </a:solidFill>
                  <a:latin typeface="Helvetica Neue"/>
                  <a:ea typeface="Helvetica Neue"/>
                  <a:cs typeface="Helvetica Neue"/>
                  <a:sym typeface="Helvetica Neue"/>
                </a:rPr>
                <a:t>&amp; anointed</a:t>
              </a:r>
            </a:p>
          </p:txBody>
        </p:sp>
        <p:sp>
          <p:nvSpPr>
            <p:cNvPr id="509" name="Shape 509"/>
            <p:cNvSpPr/>
            <p:nvPr/>
          </p:nvSpPr>
          <p:spPr>
            <a:xfrm>
              <a:off x="13164804" y="7636123"/>
              <a:ext cx="2071383" cy="5601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3900">
                  <a:solidFill>
                    <a:srgbClr val="FF6666"/>
                  </a:solidFill>
                  <a:latin typeface="Helvetica Neue"/>
                  <a:ea typeface="Helvetica Neue"/>
                  <a:cs typeface="Helvetica Neue"/>
                  <a:sym typeface="Helvetica Neue"/>
                </a:defRPr>
              </a:lvl1pPr>
            </a:lstStyle>
            <a:p>
              <a:pPr lvl="0">
                <a:defRPr sz="1800">
                  <a:solidFill>
                    <a:srgbClr val="000000"/>
                  </a:solidFill>
                </a:defRPr>
              </a:pPr>
              <a:r>
                <a:rPr sz="3900">
                  <a:solidFill>
                    <a:srgbClr val="FF6666"/>
                  </a:solidFill>
                </a:rPr>
                <a:t>31 A.D.</a:t>
              </a:r>
            </a:p>
          </p:txBody>
        </p:sp>
        <p:grpSp>
          <p:nvGrpSpPr>
            <p:cNvPr id="512" name="Group 512"/>
            <p:cNvGrpSpPr/>
            <p:nvPr/>
          </p:nvGrpSpPr>
          <p:grpSpPr>
            <a:xfrm>
              <a:off x="13907509" y="5798187"/>
              <a:ext cx="585974" cy="786437"/>
              <a:chOff x="0" y="0"/>
              <a:chExt cx="585973" cy="786436"/>
            </a:xfrm>
          </p:grpSpPr>
          <p:sp>
            <p:nvSpPr>
              <p:cNvPr id="510" name="Shape 510"/>
              <p:cNvSpPr/>
              <p:nvPr/>
            </p:nvSpPr>
            <p:spPr>
              <a:xfrm>
                <a:off x="233539" y="0"/>
                <a:ext cx="127386" cy="786437"/>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sp>
            <p:nvSpPr>
              <p:cNvPr id="511" name="Shape 511"/>
              <p:cNvSpPr/>
              <p:nvPr/>
            </p:nvSpPr>
            <p:spPr>
              <a:xfrm rot="16199980">
                <a:off x="230238" y="-46180"/>
                <a:ext cx="125497" cy="585974"/>
              </a:xfrm>
              <a:prstGeom prst="rect">
                <a:avLst/>
              </a:prstGeom>
              <a:solidFill>
                <a:srgbClr val="FF6666"/>
              </a:solidFill>
              <a:ln w="50800" cap="flat">
                <a:solidFill>
                  <a:srgbClr val="FF6666"/>
                </a:solidFill>
                <a:prstDash val="solid"/>
                <a:miter lim="400000"/>
              </a:ln>
              <a:effectLst/>
            </p:spPr>
            <p:txBody>
              <a:bodyPr wrap="square" lIns="0" tIns="0" rIns="0" bIns="0" numCol="1" anchor="ctr">
                <a:noAutofit/>
              </a:bodyPr>
              <a:lstStyle/>
              <a:p>
                <a:pPr lvl="0" defTabSz="457200">
                  <a:defRPr sz="4200">
                    <a:solidFill>
                      <a:srgbClr val="FF6666"/>
                    </a:solidFill>
                    <a:effectLst>
                      <a:outerShdw blurRad="63500" dist="25400" dir="2700000" rotWithShape="0">
                        <a:srgbClr val="000000">
                          <a:alpha val="70000"/>
                        </a:srgbClr>
                      </a:outerShdw>
                    </a:effectLst>
                    <a:latin typeface="Chalkduster"/>
                    <a:ea typeface="Chalkduster"/>
                    <a:cs typeface="Chalkduster"/>
                    <a:sym typeface="Chalkduster"/>
                  </a:defRPr>
                </a:pPr>
                <a:endParaRPr/>
              </a:p>
            </p:txBody>
          </p:sp>
        </p:grpSp>
        <p:sp>
          <p:nvSpPr>
            <p:cNvPr id="513" name="Shape 513"/>
            <p:cNvSpPr/>
            <p:nvPr/>
          </p:nvSpPr>
          <p:spPr>
            <a:xfrm>
              <a:off x="9767922" y="7636123"/>
              <a:ext cx="1963524" cy="5601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lgn="r" defTabSz="457200">
                <a:lnSpc>
                  <a:spcPct val="90000"/>
                </a:lnSpc>
                <a:defRPr sz="3900">
                  <a:solidFill>
                    <a:srgbClr val="FF6666"/>
                  </a:solidFill>
                  <a:latin typeface="Helvetica Neue"/>
                  <a:ea typeface="Helvetica Neue"/>
                  <a:cs typeface="Helvetica Neue"/>
                  <a:sym typeface="Helvetica Neue"/>
                </a:defRPr>
              </a:lvl1pPr>
            </a:lstStyle>
            <a:p>
              <a:pPr lvl="0">
                <a:defRPr sz="1800">
                  <a:solidFill>
                    <a:srgbClr val="000000"/>
                  </a:solidFill>
                </a:defRPr>
              </a:pPr>
              <a:r>
                <a:rPr sz="3900">
                  <a:solidFill>
                    <a:srgbClr val="FF6666"/>
                  </a:solidFill>
                </a:rPr>
                <a:t>27 A.D.</a:t>
              </a:r>
            </a:p>
          </p:txBody>
        </p:sp>
        <p:sp>
          <p:nvSpPr>
            <p:cNvPr id="514" name="Shape 514"/>
            <p:cNvSpPr/>
            <p:nvPr/>
          </p:nvSpPr>
          <p:spPr>
            <a:xfrm>
              <a:off x="16219423" y="7575834"/>
              <a:ext cx="1820821" cy="680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lgn="l"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34 A.D.</a:t>
              </a:r>
            </a:p>
          </p:txBody>
        </p:sp>
        <p:sp>
          <p:nvSpPr>
            <p:cNvPr id="515" name="Shape 515"/>
            <p:cNvSpPr/>
            <p:nvPr/>
          </p:nvSpPr>
          <p:spPr>
            <a:xfrm>
              <a:off x="11723802" y="4668925"/>
              <a:ext cx="2311108" cy="13609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3 1/2</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years</a:t>
              </a:r>
            </a:p>
          </p:txBody>
        </p:sp>
        <p:sp>
          <p:nvSpPr>
            <p:cNvPr id="516" name="Shape 516"/>
            <p:cNvSpPr/>
            <p:nvPr/>
          </p:nvSpPr>
          <p:spPr>
            <a:xfrm>
              <a:off x="14497553" y="4668925"/>
              <a:ext cx="2311108" cy="13609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b">
              <a:noAutofit/>
            </a:bodyPr>
            <a:lstStyle/>
            <a:p>
              <a:pPr lvl="0" defTabSz="457200">
                <a:defRPr sz="1800">
                  <a:solidFill>
                    <a:srgbClr val="000000"/>
                  </a:solidFill>
                </a:defRPr>
              </a:pPr>
              <a:r>
                <a:rPr sz="4000">
                  <a:solidFill>
                    <a:srgbClr val="4FCFF7"/>
                  </a:solidFill>
                  <a:latin typeface="Helvetica Neue"/>
                  <a:ea typeface="Helvetica Neue"/>
                  <a:cs typeface="Helvetica Neue"/>
                  <a:sym typeface="Helvetica Neue"/>
                </a:rPr>
                <a:t>3 1/2</a:t>
              </a:r>
            </a:p>
            <a:p>
              <a:pPr lvl="0" defTabSz="457200">
                <a:defRPr sz="1800">
                  <a:solidFill>
                    <a:srgbClr val="000000"/>
                  </a:solidFill>
                </a:defRPr>
              </a:pPr>
              <a:r>
                <a:rPr sz="4000">
                  <a:solidFill>
                    <a:srgbClr val="4FCFF7"/>
                  </a:solidFill>
                  <a:latin typeface="Helvetica Neue"/>
                  <a:ea typeface="Helvetica Neue"/>
                  <a:cs typeface="Helvetica Neue"/>
                  <a:sym typeface="Helvetica Neue"/>
                </a:rPr>
                <a:t>years</a:t>
              </a:r>
            </a:p>
          </p:txBody>
        </p:sp>
        <p:sp>
          <p:nvSpPr>
            <p:cNvPr id="517" name="Shape 517"/>
            <p:cNvSpPr/>
            <p:nvPr/>
          </p:nvSpPr>
          <p:spPr>
            <a:xfrm>
              <a:off x="12838655" y="8097347"/>
              <a:ext cx="2723682" cy="19578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Christ’s Death</a:t>
              </a:r>
            </a:p>
          </p:txBody>
        </p:sp>
      </p:gr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1" nodeType="clickEffect">
                                  <p:stCondLst>
                                    <p:cond delay="0"/>
                                  </p:stCondLst>
                                  <p:iterate>
                                    <p:tmAbs val="0"/>
                                  </p:iterate>
                                  <p:childTnLst>
                                    <p:set>
                                      <p:cBhvr>
                                        <p:cTn id="6" fill="hold"/>
                                        <p:tgtEl>
                                          <p:spTgt spid="518"/>
                                        </p:tgtEl>
                                        <p:attrNameLst>
                                          <p:attrName>style.visibility</p:attrName>
                                        </p:attrNameLst>
                                      </p:cBhvr>
                                      <p:to>
                                        <p:strVal val="visible"/>
                                      </p:to>
                                    </p:set>
                                    <p:anim calcmode="lin" valueType="num">
                                      <p:cBhvr>
                                        <p:cTn id="7" dur="2500" fill="hold"/>
                                        <p:tgtEl>
                                          <p:spTgt spid="518"/>
                                        </p:tgtEl>
                                        <p:attrNameLst>
                                          <p:attrName>ppt_w</p:attrName>
                                        </p:attrNameLst>
                                      </p:cBhvr>
                                      <p:tavLst>
                                        <p:tav tm="0">
                                          <p:val>
                                            <p:fltVal val="0"/>
                                          </p:val>
                                        </p:tav>
                                        <p:tav tm="100000">
                                          <p:val>
                                            <p:strVal val="#ppt_w"/>
                                          </p:val>
                                        </p:tav>
                                      </p:tavLst>
                                    </p:anim>
                                    <p:anim calcmode="lin" valueType="num">
                                      <p:cBhvr>
                                        <p:cTn id="8" dur="2500" fill="hold"/>
                                        <p:tgtEl>
                                          <p:spTgt spid="5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8" grpId="1" animBg="1" advAuto="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 name="Shape 304"/>
          <p:cNvSpPr>
            <a:spLocks noGrp="1"/>
          </p:cNvSpPr>
          <p:nvPr>
            <p:ph type="title"/>
          </p:nvPr>
        </p:nvSpPr>
        <p:spPr>
          <a:xfrm>
            <a:off x="6331753" y="873920"/>
            <a:ext cx="11720493" cy="1131981"/>
          </a:xfrm>
          <a:prstGeom prst="rect">
            <a:avLst/>
          </a:prstGeom>
        </p:spPr>
        <p:txBody>
          <a:bodyPr>
            <a:normAutofit/>
          </a:bodyPr>
          <a:lstStyle>
            <a:lvl1pPr algn="ctr"/>
          </a:lstStyle>
          <a:p>
            <a:pPr lvl="0">
              <a:defRPr sz="1800" cap="none" spc="0">
                <a:solidFill>
                  <a:srgbClr val="000000"/>
                </a:solidFill>
              </a:defRPr>
            </a:pPr>
            <a:r>
              <a:rPr sz="6200" cap="all" spc="992" dirty="0" smtClean="0">
                <a:solidFill>
                  <a:srgbClr val="FFFFFF"/>
                </a:solidFill>
              </a:rPr>
              <a:t>Je</a:t>
            </a:r>
            <a:r>
              <a:rPr lang="sk-SK" sz="6200" cap="all" spc="992" dirty="0" err="1" smtClean="0">
                <a:solidFill>
                  <a:srgbClr val="FFFFFF"/>
                </a:solidFill>
              </a:rPr>
              <a:t>žišov</a:t>
            </a:r>
            <a:r>
              <a:rPr lang="sk-SK" sz="6200" cap="all" spc="992" dirty="0" smtClean="0">
                <a:solidFill>
                  <a:srgbClr val="FFFFFF"/>
                </a:solidFill>
              </a:rPr>
              <a:t> návrat</a:t>
            </a:r>
            <a:endParaRPr sz="6200" cap="all" spc="992" dirty="0">
              <a:solidFill>
                <a:srgbClr val="FFFFFF"/>
              </a:solidFill>
            </a:endParaRPr>
          </a:p>
        </p:txBody>
      </p:sp>
      <p:sp>
        <p:nvSpPr>
          <p:cNvPr id="305" name="Shape 305"/>
          <p:cNvSpPr>
            <a:spLocks noGrp="1"/>
          </p:cNvSpPr>
          <p:nvPr>
            <p:ph type="body" idx="1"/>
          </p:nvPr>
        </p:nvSpPr>
        <p:spPr>
          <a:xfrm>
            <a:off x="6696378" y="3797713"/>
            <a:ext cx="12852535" cy="7253440"/>
          </a:xfrm>
          <a:prstGeom prst="rect">
            <a:avLst/>
          </a:prstGeom>
        </p:spPr>
        <p:txBody>
          <a:bodyPr numCol="2" spcCol="642626"/>
          <a:lstStyle/>
          <a:p>
            <a:pPr marL="889000" lvl="0" indent="-889000">
              <a:buSzPct val="100000"/>
              <a:buAutoNum type="arabicPeriod"/>
              <a:defRPr sz="1800">
                <a:solidFill>
                  <a:srgbClr val="000000"/>
                </a:solidFill>
              </a:defRPr>
            </a:pPr>
            <a:r>
              <a:rPr lang="sk-SK" sz="5000" dirty="0" smtClean="0">
                <a:solidFill>
                  <a:srgbClr val="FFFFFF"/>
                </a:solidFill>
              </a:rPr>
              <a:t>Celosvetový</a:t>
            </a:r>
            <a:endParaRPr sz="5000" dirty="0">
              <a:solidFill>
                <a:srgbClr val="FFFFFF"/>
              </a:solidFill>
            </a:endParaRPr>
          </a:p>
          <a:p>
            <a:pPr marL="889000" lvl="0" indent="-889000">
              <a:buSzPct val="100000"/>
              <a:buAutoNum type="arabicPeriod"/>
              <a:defRPr sz="1800">
                <a:solidFill>
                  <a:srgbClr val="000000"/>
                </a:solidFill>
              </a:defRPr>
            </a:pPr>
            <a:r>
              <a:rPr sz="5000" dirty="0" smtClean="0">
                <a:solidFill>
                  <a:srgbClr val="FFFFFF"/>
                </a:solidFill>
              </a:rPr>
              <a:t>Vi</a:t>
            </a:r>
            <a:r>
              <a:rPr lang="sk-SK" sz="5000" dirty="0" err="1" smtClean="0">
                <a:solidFill>
                  <a:srgbClr val="FFFFFF"/>
                </a:solidFill>
              </a:rPr>
              <a:t>diteľný</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Všetci anjeli</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Zhromaždí zachránených</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Počuteľný</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Premení na nesmrteľnosť</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Zničí zatratených</a:t>
            </a:r>
            <a:endParaRPr sz="5000" dirty="0">
              <a:solidFill>
                <a:srgbClr val="FFFFFF"/>
              </a:solidFill>
            </a:endParaRPr>
          </a:p>
          <a:p>
            <a:pPr marL="889000" lvl="0" indent="-889000">
              <a:buSzPct val="100000"/>
              <a:buAutoNum type="arabicPeriod"/>
              <a:defRPr sz="1800">
                <a:solidFill>
                  <a:srgbClr val="000000"/>
                </a:solidFill>
              </a:defRPr>
            </a:pPr>
            <a:r>
              <a:rPr lang="sk-SK" sz="5000" dirty="0" smtClean="0">
                <a:solidFill>
                  <a:srgbClr val="FFFFFF"/>
                </a:solidFill>
              </a:rPr>
              <a:t>Zničí Zem</a:t>
            </a:r>
            <a:endParaRPr sz="5000" dirty="0">
              <a:solidFill>
                <a:srgbClr val="FFFFFF"/>
              </a:solidFill>
            </a:endParaRPr>
          </a:p>
        </p:txBody>
      </p:sp>
    </p:spTree>
    <p:extLst>
      <p:ext uri="{BB962C8B-B14F-4D97-AF65-F5344CB8AC3E}">
        <p14:creationId xmlns:p14="http://schemas.microsoft.com/office/powerpoint/2010/main" val="2824277722"/>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304"/>
                                        </p:tgtEl>
                                        <p:attrNameLst>
                                          <p:attrName>style.visibility</p:attrName>
                                        </p:attrNameLst>
                                      </p:cBhvr>
                                      <p:to>
                                        <p:strVal val="visible"/>
                                      </p:to>
                                    </p:set>
                                    <p:animEffect transition="in" filter="wipe(left)">
                                      <p:cBhvr>
                                        <p:cTn id="7" dur="1500"/>
                                        <p:tgtEl>
                                          <p:spTgt spid="304"/>
                                        </p:tgtEl>
                                      </p:cBhvr>
                                    </p:animEffect>
                                  </p:childTnLst>
                                </p:cTn>
                              </p:par>
                            </p:childTnLst>
                          </p:cTn>
                        </p:par>
                        <p:par>
                          <p:cTn id="8" fill="hold">
                            <p:stCondLst>
                              <p:cond delay="1500"/>
                            </p:stCondLst>
                            <p:childTnLst>
                              <p:par>
                                <p:cTn id="9" presetID="23" presetClass="entr" presetSubtype="32" fill="hold" grpId="0" nodeType="afterEffect">
                                  <p:stCondLst>
                                    <p:cond delay="0"/>
                                  </p:stCondLst>
                                  <p:iterate>
                                    <p:tmAbs val="0"/>
                                  </p:iterate>
                                  <p:childTnLst>
                                    <p:set>
                                      <p:cBhvr>
                                        <p:cTn id="10" fill="hold"/>
                                        <p:tgtEl>
                                          <p:spTgt spid="305">
                                            <p:bg/>
                                          </p:spTgt>
                                        </p:tgtEl>
                                        <p:attrNameLst>
                                          <p:attrName>style.visibility</p:attrName>
                                        </p:attrNameLst>
                                      </p:cBhvr>
                                      <p:to>
                                        <p:strVal val="visible"/>
                                      </p:to>
                                    </p:set>
                                    <p:anim calcmode="lin" valueType="num">
                                      <p:cBhvr>
                                        <p:cTn id="11" dur="1000" fill="hold"/>
                                        <p:tgtEl>
                                          <p:spTgt spid="305">
                                            <p:bg/>
                                          </p:spTgt>
                                        </p:tgtEl>
                                        <p:attrNameLst>
                                          <p:attrName>ppt_w</p:attrName>
                                        </p:attrNameLst>
                                      </p:cBhvr>
                                      <p:tavLst>
                                        <p:tav tm="0">
                                          <p:val>
                                            <p:fltVal val="0"/>
                                          </p:val>
                                        </p:tav>
                                        <p:tav tm="100000">
                                          <p:val>
                                            <p:strVal val="#ppt_w"/>
                                          </p:val>
                                        </p:tav>
                                      </p:tavLst>
                                    </p:anim>
                                    <p:anim calcmode="lin" valueType="num">
                                      <p:cBhvr>
                                        <p:cTn id="12" dur="1000" fill="hold"/>
                                        <p:tgtEl>
                                          <p:spTgt spid="305">
                                            <p:bg/>
                                          </p:spTgt>
                                        </p:tgtEl>
                                        <p:attrNameLst>
                                          <p:attrName>ppt_h</p:attrName>
                                        </p:attrNameLst>
                                      </p:cBhvr>
                                      <p:tavLst>
                                        <p:tav tm="0">
                                          <p:val>
                                            <p:fltVal val="0"/>
                                          </p:val>
                                        </p:tav>
                                        <p:tav tm="100000">
                                          <p:val>
                                            <p:strVal val="#ppt_h"/>
                                          </p:val>
                                        </p:tav>
                                      </p:tavLst>
                                    </p:anim>
                                  </p:childTnLst>
                                </p:cTn>
                              </p:par>
                              <p:par>
                                <p:cTn id="13" presetID="23" presetClass="entr" presetSubtype="32" fill="hold" grpId="0">
                                  <p:stCondLst>
                                    <p:cond delay="0"/>
                                  </p:stCondLst>
                                  <p:iterate>
                                    <p:tmAbs val="0"/>
                                  </p:iterate>
                                  <p:childTnLst>
                                    <p:set>
                                      <p:cBhvr>
                                        <p:cTn id="14" fill="hold"/>
                                        <p:tgtEl>
                                          <p:spTgt spid="305">
                                            <p:txEl>
                                              <p:pRg st="0" end="0"/>
                                            </p:txEl>
                                          </p:spTgt>
                                        </p:tgtEl>
                                        <p:attrNameLst>
                                          <p:attrName>style.visibility</p:attrName>
                                        </p:attrNameLst>
                                      </p:cBhvr>
                                      <p:to>
                                        <p:strVal val="visible"/>
                                      </p:to>
                                    </p:set>
                                    <p:anim calcmode="lin" valueType="num">
                                      <p:cBhvr>
                                        <p:cTn id="15" dur="1000" fill="hold"/>
                                        <p:tgtEl>
                                          <p:spTgt spid="305">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05">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2500"/>
                            </p:stCondLst>
                            <p:childTnLst>
                              <p:par>
                                <p:cTn id="18" presetID="23" presetClass="entr" presetSubtype="32" fill="hold" grpId="0" nodeType="afterEffect">
                                  <p:stCondLst>
                                    <p:cond delay="0"/>
                                  </p:stCondLst>
                                  <p:iterate>
                                    <p:tmAbs val="0"/>
                                  </p:iterate>
                                  <p:childTnLst>
                                    <p:set>
                                      <p:cBhvr>
                                        <p:cTn id="19" fill="hold"/>
                                        <p:tgtEl>
                                          <p:spTgt spid="305">
                                            <p:txEl>
                                              <p:pRg st="1" end="1"/>
                                            </p:txEl>
                                          </p:spTgt>
                                        </p:tgtEl>
                                        <p:attrNameLst>
                                          <p:attrName>style.visibility</p:attrName>
                                        </p:attrNameLst>
                                      </p:cBhvr>
                                      <p:to>
                                        <p:strVal val="visible"/>
                                      </p:to>
                                    </p:set>
                                    <p:anim calcmode="lin" valueType="num">
                                      <p:cBhvr>
                                        <p:cTn id="20" dur="1000" fill="hold"/>
                                        <p:tgtEl>
                                          <p:spTgt spid="305">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05">
                                            <p:txEl>
                                              <p:pRg st="1" end="1"/>
                                            </p:txEl>
                                          </p:spTgt>
                                        </p:tgtEl>
                                        <p:attrNameLst>
                                          <p:attrName>ppt_h</p:attrName>
                                        </p:attrNameLst>
                                      </p:cBhvr>
                                      <p:tavLst>
                                        <p:tav tm="0">
                                          <p:val>
                                            <p:fltVal val="0"/>
                                          </p:val>
                                        </p:tav>
                                        <p:tav tm="100000">
                                          <p:val>
                                            <p:strVal val="#ppt_h"/>
                                          </p:val>
                                        </p:tav>
                                      </p:tavLst>
                                    </p:anim>
                                  </p:childTnLst>
                                </p:cTn>
                              </p:par>
                            </p:childTnLst>
                          </p:cTn>
                        </p:par>
                        <p:par>
                          <p:cTn id="22" fill="hold">
                            <p:stCondLst>
                              <p:cond delay="3500"/>
                            </p:stCondLst>
                            <p:childTnLst>
                              <p:par>
                                <p:cTn id="23" presetID="23" presetClass="entr" presetSubtype="32" fill="hold" grpId="0" nodeType="afterEffect">
                                  <p:stCondLst>
                                    <p:cond delay="0"/>
                                  </p:stCondLst>
                                  <p:iterate>
                                    <p:tmAbs val="0"/>
                                  </p:iterate>
                                  <p:childTnLst>
                                    <p:set>
                                      <p:cBhvr>
                                        <p:cTn id="24" fill="hold"/>
                                        <p:tgtEl>
                                          <p:spTgt spid="305">
                                            <p:txEl>
                                              <p:pRg st="2" end="2"/>
                                            </p:txEl>
                                          </p:spTgt>
                                        </p:tgtEl>
                                        <p:attrNameLst>
                                          <p:attrName>style.visibility</p:attrName>
                                        </p:attrNameLst>
                                      </p:cBhvr>
                                      <p:to>
                                        <p:strVal val="visible"/>
                                      </p:to>
                                    </p:set>
                                    <p:anim calcmode="lin" valueType="num">
                                      <p:cBhvr>
                                        <p:cTn id="25" dur="1000" fill="hold"/>
                                        <p:tgtEl>
                                          <p:spTgt spid="305">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05">
                                            <p:txEl>
                                              <p:pRg st="2" end="2"/>
                                            </p:txEl>
                                          </p:spTgt>
                                        </p:tgtEl>
                                        <p:attrNameLst>
                                          <p:attrName>ppt_h</p:attrName>
                                        </p:attrNameLst>
                                      </p:cBhvr>
                                      <p:tavLst>
                                        <p:tav tm="0">
                                          <p:val>
                                            <p:fltVal val="0"/>
                                          </p:val>
                                        </p:tav>
                                        <p:tav tm="100000">
                                          <p:val>
                                            <p:strVal val="#ppt_h"/>
                                          </p:val>
                                        </p:tav>
                                      </p:tavLst>
                                    </p:anim>
                                  </p:childTnLst>
                                </p:cTn>
                              </p:par>
                            </p:childTnLst>
                          </p:cTn>
                        </p:par>
                        <p:par>
                          <p:cTn id="27" fill="hold">
                            <p:stCondLst>
                              <p:cond delay="4500"/>
                            </p:stCondLst>
                            <p:childTnLst>
                              <p:par>
                                <p:cTn id="28" presetID="23" presetClass="entr" presetSubtype="32" fill="hold" grpId="0" nodeType="afterEffect">
                                  <p:stCondLst>
                                    <p:cond delay="0"/>
                                  </p:stCondLst>
                                  <p:iterate>
                                    <p:tmAbs val="0"/>
                                  </p:iterate>
                                  <p:childTnLst>
                                    <p:set>
                                      <p:cBhvr>
                                        <p:cTn id="29" fill="hold"/>
                                        <p:tgtEl>
                                          <p:spTgt spid="305">
                                            <p:txEl>
                                              <p:pRg st="3" end="3"/>
                                            </p:txEl>
                                          </p:spTgt>
                                        </p:tgtEl>
                                        <p:attrNameLst>
                                          <p:attrName>style.visibility</p:attrName>
                                        </p:attrNameLst>
                                      </p:cBhvr>
                                      <p:to>
                                        <p:strVal val="visible"/>
                                      </p:to>
                                    </p:set>
                                    <p:anim calcmode="lin" valueType="num">
                                      <p:cBhvr>
                                        <p:cTn id="30" dur="1000" fill="hold"/>
                                        <p:tgtEl>
                                          <p:spTgt spid="305">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05">
                                            <p:txEl>
                                              <p:pRg st="3" end="3"/>
                                            </p:txEl>
                                          </p:spTgt>
                                        </p:tgtEl>
                                        <p:attrNameLst>
                                          <p:attrName>ppt_h</p:attrName>
                                        </p:attrNameLst>
                                      </p:cBhvr>
                                      <p:tavLst>
                                        <p:tav tm="0">
                                          <p:val>
                                            <p:fltVal val="0"/>
                                          </p:val>
                                        </p:tav>
                                        <p:tav tm="100000">
                                          <p:val>
                                            <p:strVal val="#ppt_h"/>
                                          </p:val>
                                        </p:tav>
                                      </p:tavLst>
                                    </p:anim>
                                  </p:childTnLst>
                                </p:cTn>
                              </p:par>
                            </p:childTnLst>
                          </p:cTn>
                        </p:par>
                        <p:par>
                          <p:cTn id="32" fill="hold">
                            <p:stCondLst>
                              <p:cond delay="5500"/>
                            </p:stCondLst>
                            <p:childTnLst>
                              <p:par>
                                <p:cTn id="33" presetID="23" presetClass="entr" presetSubtype="32" fill="hold" grpId="0" nodeType="afterEffect">
                                  <p:stCondLst>
                                    <p:cond delay="0"/>
                                  </p:stCondLst>
                                  <p:iterate>
                                    <p:tmAbs val="0"/>
                                  </p:iterate>
                                  <p:childTnLst>
                                    <p:set>
                                      <p:cBhvr>
                                        <p:cTn id="34" fill="hold"/>
                                        <p:tgtEl>
                                          <p:spTgt spid="305">
                                            <p:txEl>
                                              <p:pRg st="4" end="4"/>
                                            </p:txEl>
                                          </p:spTgt>
                                        </p:tgtEl>
                                        <p:attrNameLst>
                                          <p:attrName>style.visibility</p:attrName>
                                        </p:attrNameLst>
                                      </p:cBhvr>
                                      <p:to>
                                        <p:strVal val="visible"/>
                                      </p:to>
                                    </p:set>
                                    <p:anim calcmode="lin" valueType="num">
                                      <p:cBhvr>
                                        <p:cTn id="35" dur="1000" fill="hold"/>
                                        <p:tgtEl>
                                          <p:spTgt spid="305">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05">
                                            <p:txEl>
                                              <p:pRg st="4" end="4"/>
                                            </p:txEl>
                                          </p:spTgt>
                                        </p:tgtEl>
                                        <p:attrNameLst>
                                          <p:attrName>ppt_h</p:attrName>
                                        </p:attrNameLst>
                                      </p:cBhvr>
                                      <p:tavLst>
                                        <p:tav tm="0">
                                          <p:val>
                                            <p:fltVal val="0"/>
                                          </p:val>
                                        </p:tav>
                                        <p:tav tm="100000">
                                          <p:val>
                                            <p:strVal val="#ppt_h"/>
                                          </p:val>
                                        </p:tav>
                                      </p:tavLst>
                                    </p:anim>
                                  </p:childTnLst>
                                </p:cTn>
                              </p:par>
                            </p:childTnLst>
                          </p:cTn>
                        </p:par>
                        <p:par>
                          <p:cTn id="37" fill="hold">
                            <p:stCondLst>
                              <p:cond delay="6500"/>
                            </p:stCondLst>
                            <p:childTnLst>
                              <p:par>
                                <p:cTn id="38" presetID="23" presetClass="entr" presetSubtype="32" fill="hold" grpId="0" nodeType="afterEffect">
                                  <p:stCondLst>
                                    <p:cond delay="0"/>
                                  </p:stCondLst>
                                  <p:iterate>
                                    <p:tmAbs val="0"/>
                                  </p:iterate>
                                  <p:childTnLst>
                                    <p:set>
                                      <p:cBhvr>
                                        <p:cTn id="39" fill="hold"/>
                                        <p:tgtEl>
                                          <p:spTgt spid="305">
                                            <p:txEl>
                                              <p:pRg st="5" end="5"/>
                                            </p:txEl>
                                          </p:spTgt>
                                        </p:tgtEl>
                                        <p:attrNameLst>
                                          <p:attrName>style.visibility</p:attrName>
                                        </p:attrNameLst>
                                      </p:cBhvr>
                                      <p:to>
                                        <p:strVal val="visible"/>
                                      </p:to>
                                    </p:set>
                                    <p:anim calcmode="lin" valueType="num">
                                      <p:cBhvr>
                                        <p:cTn id="40" dur="1000" fill="hold"/>
                                        <p:tgtEl>
                                          <p:spTgt spid="305">
                                            <p:txEl>
                                              <p:pRg st="5" end="5"/>
                                            </p:txEl>
                                          </p:spTgt>
                                        </p:tgtEl>
                                        <p:attrNameLst>
                                          <p:attrName>ppt_w</p:attrName>
                                        </p:attrNameLst>
                                      </p:cBhvr>
                                      <p:tavLst>
                                        <p:tav tm="0">
                                          <p:val>
                                            <p:fltVal val="0"/>
                                          </p:val>
                                        </p:tav>
                                        <p:tav tm="100000">
                                          <p:val>
                                            <p:strVal val="#ppt_w"/>
                                          </p:val>
                                        </p:tav>
                                      </p:tavLst>
                                    </p:anim>
                                    <p:anim calcmode="lin" valueType="num">
                                      <p:cBhvr>
                                        <p:cTn id="41" dur="1000" fill="hold"/>
                                        <p:tgtEl>
                                          <p:spTgt spid="305">
                                            <p:txEl>
                                              <p:pRg st="5" end="5"/>
                                            </p:txEl>
                                          </p:spTgt>
                                        </p:tgtEl>
                                        <p:attrNameLst>
                                          <p:attrName>ppt_h</p:attrName>
                                        </p:attrNameLst>
                                      </p:cBhvr>
                                      <p:tavLst>
                                        <p:tav tm="0">
                                          <p:val>
                                            <p:fltVal val="0"/>
                                          </p:val>
                                        </p:tav>
                                        <p:tav tm="100000">
                                          <p:val>
                                            <p:strVal val="#ppt_h"/>
                                          </p:val>
                                        </p:tav>
                                      </p:tavLst>
                                    </p:anim>
                                  </p:childTnLst>
                                </p:cTn>
                              </p:par>
                            </p:childTnLst>
                          </p:cTn>
                        </p:par>
                        <p:par>
                          <p:cTn id="42" fill="hold">
                            <p:stCondLst>
                              <p:cond delay="7500"/>
                            </p:stCondLst>
                            <p:childTnLst>
                              <p:par>
                                <p:cTn id="43" presetID="23" presetClass="entr" presetSubtype="32" fill="hold" grpId="0" nodeType="afterEffect">
                                  <p:stCondLst>
                                    <p:cond delay="0"/>
                                  </p:stCondLst>
                                  <p:iterate>
                                    <p:tmAbs val="0"/>
                                  </p:iterate>
                                  <p:childTnLst>
                                    <p:set>
                                      <p:cBhvr>
                                        <p:cTn id="44" fill="hold"/>
                                        <p:tgtEl>
                                          <p:spTgt spid="305">
                                            <p:txEl>
                                              <p:pRg st="6" end="6"/>
                                            </p:txEl>
                                          </p:spTgt>
                                        </p:tgtEl>
                                        <p:attrNameLst>
                                          <p:attrName>style.visibility</p:attrName>
                                        </p:attrNameLst>
                                      </p:cBhvr>
                                      <p:to>
                                        <p:strVal val="visible"/>
                                      </p:to>
                                    </p:set>
                                    <p:anim calcmode="lin" valueType="num">
                                      <p:cBhvr>
                                        <p:cTn id="45" dur="1000" fill="hold"/>
                                        <p:tgtEl>
                                          <p:spTgt spid="305">
                                            <p:txEl>
                                              <p:pRg st="6" end="6"/>
                                            </p:txEl>
                                          </p:spTgt>
                                        </p:tgtEl>
                                        <p:attrNameLst>
                                          <p:attrName>ppt_w</p:attrName>
                                        </p:attrNameLst>
                                      </p:cBhvr>
                                      <p:tavLst>
                                        <p:tav tm="0">
                                          <p:val>
                                            <p:fltVal val="0"/>
                                          </p:val>
                                        </p:tav>
                                        <p:tav tm="100000">
                                          <p:val>
                                            <p:strVal val="#ppt_w"/>
                                          </p:val>
                                        </p:tav>
                                      </p:tavLst>
                                    </p:anim>
                                    <p:anim calcmode="lin" valueType="num">
                                      <p:cBhvr>
                                        <p:cTn id="46" dur="1000" fill="hold"/>
                                        <p:tgtEl>
                                          <p:spTgt spid="305">
                                            <p:txEl>
                                              <p:pRg st="6" end="6"/>
                                            </p:txEl>
                                          </p:spTgt>
                                        </p:tgtEl>
                                        <p:attrNameLst>
                                          <p:attrName>ppt_h</p:attrName>
                                        </p:attrNameLst>
                                      </p:cBhvr>
                                      <p:tavLst>
                                        <p:tav tm="0">
                                          <p:val>
                                            <p:fltVal val="0"/>
                                          </p:val>
                                        </p:tav>
                                        <p:tav tm="100000">
                                          <p:val>
                                            <p:strVal val="#ppt_h"/>
                                          </p:val>
                                        </p:tav>
                                      </p:tavLst>
                                    </p:anim>
                                  </p:childTnLst>
                                </p:cTn>
                              </p:par>
                            </p:childTnLst>
                          </p:cTn>
                        </p:par>
                        <p:par>
                          <p:cTn id="47" fill="hold">
                            <p:stCondLst>
                              <p:cond delay="8500"/>
                            </p:stCondLst>
                            <p:childTnLst>
                              <p:par>
                                <p:cTn id="48" presetID="23" presetClass="entr" presetSubtype="32" fill="hold" grpId="0" nodeType="afterEffect">
                                  <p:stCondLst>
                                    <p:cond delay="0"/>
                                  </p:stCondLst>
                                  <p:iterate>
                                    <p:tmAbs val="0"/>
                                  </p:iterate>
                                  <p:childTnLst>
                                    <p:set>
                                      <p:cBhvr>
                                        <p:cTn id="49" fill="hold"/>
                                        <p:tgtEl>
                                          <p:spTgt spid="305">
                                            <p:txEl>
                                              <p:pRg st="7" end="7"/>
                                            </p:txEl>
                                          </p:spTgt>
                                        </p:tgtEl>
                                        <p:attrNameLst>
                                          <p:attrName>style.visibility</p:attrName>
                                        </p:attrNameLst>
                                      </p:cBhvr>
                                      <p:to>
                                        <p:strVal val="visible"/>
                                      </p:to>
                                    </p:set>
                                    <p:anim calcmode="lin" valueType="num">
                                      <p:cBhvr>
                                        <p:cTn id="50" dur="1000" fill="hold"/>
                                        <p:tgtEl>
                                          <p:spTgt spid="305">
                                            <p:txEl>
                                              <p:pRg st="7" end="7"/>
                                            </p:txEl>
                                          </p:spTgt>
                                        </p:tgtEl>
                                        <p:attrNameLst>
                                          <p:attrName>ppt_w</p:attrName>
                                        </p:attrNameLst>
                                      </p:cBhvr>
                                      <p:tavLst>
                                        <p:tav tm="0">
                                          <p:val>
                                            <p:fltVal val="0"/>
                                          </p:val>
                                        </p:tav>
                                        <p:tav tm="100000">
                                          <p:val>
                                            <p:strVal val="#ppt_w"/>
                                          </p:val>
                                        </p:tav>
                                      </p:tavLst>
                                    </p:anim>
                                    <p:anim calcmode="lin" valueType="num">
                                      <p:cBhvr>
                                        <p:cTn id="51" dur="1000" fill="hold"/>
                                        <p:tgtEl>
                                          <p:spTgt spid="305">
                                            <p:txEl>
                                              <p:pRg st="7" end="7"/>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 grpId="0" animBg="1" advAuto="0"/>
      <p:bldP spid="305" grpId="0" build="p" bldLvl="5" animBg="1" advAuto="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3" name="Picture 522"/>
          <p:cNvPicPr/>
          <p:nvPr/>
        </p:nvPicPr>
        <p:blipFill>
          <a:blip r:embed="rId2">
            <a:extLst/>
          </a:blip>
          <a:stretch>
            <a:fillRect/>
          </a:stretch>
        </p:blipFill>
        <p:spPr>
          <a:xfrm>
            <a:off x="3953761" y="975211"/>
            <a:ext cx="16476478" cy="11765578"/>
          </a:xfrm>
          <a:prstGeom prst="rect">
            <a:avLst/>
          </a:prstGeom>
          <a:effectLst>
            <a:reflection stA="23311" endPos="40000" dir="5400000" sy="-100000" algn="bl" rotWithShape="0"/>
          </a:effectLst>
        </p:spPr>
      </p:pic>
    </p:spTree>
  </p:cSld>
  <p:clrMapOvr>
    <a:masterClrMapping/>
  </p:clrMapOvr>
  <p:transition spd="slow">
    <p:push dir="r"/>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523"/>
                                        </p:tgtEl>
                                        <p:attrNameLst>
                                          <p:attrName>style.visibility</p:attrName>
                                        </p:attrNameLst>
                                      </p:cBhvr>
                                      <p:to>
                                        <p:strVal val="visible"/>
                                      </p:to>
                                    </p:set>
                                    <p:anim calcmode="lin" valueType="num">
                                      <p:cBhvr>
                                        <p:cTn id="7" dur="2500" fill="hold"/>
                                        <p:tgtEl>
                                          <p:spTgt spid="523"/>
                                        </p:tgtEl>
                                        <p:attrNameLst>
                                          <p:attrName>ppt_w</p:attrName>
                                        </p:attrNameLst>
                                      </p:cBhvr>
                                      <p:tavLst>
                                        <p:tav tm="0">
                                          <p:val>
                                            <p:fltVal val="0"/>
                                          </p:val>
                                        </p:tav>
                                        <p:tav tm="100000">
                                          <p:val>
                                            <p:strVal val="#ppt_w"/>
                                          </p:val>
                                        </p:tav>
                                      </p:tavLst>
                                    </p:anim>
                                    <p:anim calcmode="lin" valueType="num">
                                      <p:cBhvr>
                                        <p:cTn id="8" dur="2500" fill="hold"/>
                                        <p:tgtEl>
                                          <p:spTgt spid="5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3" grpId="1" animBg="1" advAuto="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5" name="Picture 524"/>
          <p:cNvPicPr/>
          <p:nvPr/>
        </p:nvPicPr>
        <p:blipFill>
          <a:blip r:embed="rId2">
            <a:extLst/>
          </a:blip>
          <a:stretch>
            <a:fillRect/>
          </a:stretch>
        </p:blipFill>
        <p:spPr>
          <a:xfrm>
            <a:off x="3953761" y="975211"/>
            <a:ext cx="16476478" cy="11765578"/>
          </a:xfrm>
          <a:prstGeom prst="rect">
            <a:avLst/>
          </a:prstGeom>
          <a:effectLst>
            <a:reflection stA="23311" endPos="40000" dir="5400000" sy="-100000" algn="bl" rotWithShape="0"/>
          </a:effectLst>
        </p:spPr>
      </p:pic>
    </p:spTree>
  </p:cSld>
  <p:clrMapOvr>
    <a:masterClrMapping/>
  </p:clrMapOvr>
  <p:transition spd="slow">
    <p:dissolve/>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7" name="Picture 526"/>
          <p:cNvPicPr/>
          <p:nvPr/>
        </p:nvPicPr>
        <p:blipFill>
          <a:blip r:embed="rId2">
            <a:extLst/>
          </a:blip>
          <a:stretch>
            <a:fillRect/>
          </a:stretch>
        </p:blipFill>
        <p:spPr>
          <a:xfrm>
            <a:off x="3953761" y="975211"/>
            <a:ext cx="16476478" cy="11765578"/>
          </a:xfrm>
          <a:prstGeom prst="rect">
            <a:avLst/>
          </a:prstGeom>
          <a:effectLst>
            <a:reflection stA="23311" endPos="40000" dir="5400000" sy="-100000" algn="bl" rotWithShape="0"/>
          </a:effectLst>
        </p:spPr>
      </p:pic>
    </p:spTree>
  </p:cSld>
  <p:clrMapOvr>
    <a:masterClrMapping/>
  </p:clrMapOvr>
  <p:transition spd="slow">
    <p:dissolv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9" name="41_13_4_web.png"/>
          <p:cNvPicPr/>
          <p:nvPr/>
        </p:nvPicPr>
        <p:blipFill>
          <a:blip r:embed="rId2" cstate="screen">
            <a:extLst>
              <a:ext uri="{28A0092B-C50C-407E-A947-70E740481C1C}">
                <a14:useLocalDpi xmlns:a14="http://schemas.microsoft.com/office/drawing/2010/main"/>
              </a:ext>
            </a:extLst>
          </a:blip>
          <a:srcRect/>
          <a:stretch>
            <a:fillRect/>
          </a:stretch>
        </p:blipFill>
        <p:spPr>
          <a:xfrm>
            <a:off x="12192000" y="6861168"/>
            <a:ext cx="12192000" cy="6858001"/>
          </a:xfrm>
          <a:prstGeom prst="rect">
            <a:avLst/>
          </a:prstGeom>
          <a:ln w="12700">
            <a:miter lim="400000"/>
          </a:ln>
        </p:spPr>
      </p:pic>
      <p:pic>
        <p:nvPicPr>
          <p:cNvPr id="530" name="100817-biz-forbeshappy-1054a.png"/>
          <p:cNvPicPr/>
          <p:nvPr/>
        </p:nvPicPr>
        <p:blipFill>
          <a:blip r:embed="rId3" cstate="screen">
            <a:extLst>
              <a:ext uri="{28A0092B-C50C-407E-A947-70E740481C1C}">
                <a14:useLocalDpi xmlns:a14="http://schemas.microsoft.com/office/drawing/2010/main"/>
              </a:ext>
            </a:extLst>
          </a:blip>
          <a:srcRect/>
          <a:stretch>
            <a:fillRect/>
          </a:stretch>
        </p:blipFill>
        <p:spPr>
          <a:xfrm>
            <a:off x="12192000" y="0"/>
            <a:ext cx="12192000" cy="6858000"/>
          </a:xfrm>
          <a:prstGeom prst="rect">
            <a:avLst/>
          </a:prstGeom>
          <a:ln w="12700">
            <a:miter lim="400000"/>
          </a:ln>
        </p:spPr>
      </p:pic>
      <p:pic>
        <p:nvPicPr>
          <p:cNvPr id="531" name="old-couple-water-plant-paris-HR1.jpg"/>
          <p:cNvPicPr/>
          <p:nvPr/>
        </p:nvPicPr>
        <p:blipFill>
          <a:blip r:embed="rId4" cstate="screen">
            <a:extLst>
              <a:ext uri="{28A0092B-C50C-407E-A947-70E740481C1C}">
                <a14:useLocalDpi xmlns:a14="http://schemas.microsoft.com/office/drawing/2010/main"/>
              </a:ext>
            </a:extLst>
          </a:blip>
          <a:srcRect/>
          <a:stretch>
            <a:fillRect/>
          </a:stretch>
        </p:blipFill>
        <p:spPr>
          <a:xfrm>
            <a:off x="0" y="0"/>
            <a:ext cx="12192000" cy="13716000"/>
          </a:xfrm>
          <a:prstGeom prst="rect">
            <a:avLst/>
          </a:prstGeom>
          <a:ln w="12700">
            <a:miter lim="400000"/>
          </a:ln>
        </p:spPr>
      </p:pic>
    </p:spTree>
  </p:cSld>
  <p:clrMapOvr>
    <a:masterClrMapping/>
  </p:clrMapOvr>
  <p:transition spd="slow">
    <p:dissolv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 name="Shape 533"/>
          <p:cNvSpPr>
            <a:spLocks noGrp="1"/>
          </p:cNvSpPr>
          <p:nvPr>
            <p:ph type="title"/>
          </p:nvPr>
        </p:nvSpPr>
        <p:spPr>
          <a:xfrm>
            <a:off x="8367826" y="1904181"/>
            <a:ext cx="7648348" cy="1131981"/>
          </a:xfrm>
          <a:prstGeom prst="rect">
            <a:avLst/>
          </a:prstGeom>
        </p:spPr>
        <p:txBody>
          <a:bodyPr/>
          <a:lstStyle>
            <a:lvl1pPr algn="ctr"/>
          </a:lstStyle>
          <a:p>
            <a:pPr lvl="0">
              <a:defRPr sz="1800" cap="none" spc="0">
                <a:solidFill>
                  <a:srgbClr val="000000"/>
                </a:solidFill>
              </a:defRPr>
            </a:pPr>
            <a:r>
              <a:rPr lang="sk-SK" sz="6200" cap="all" spc="992" dirty="0" smtClean="0">
                <a:solidFill>
                  <a:srgbClr val="FFFFFF"/>
                </a:solidFill>
              </a:rPr>
              <a:t>otázka</a:t>
            </a:r>
            <a:r>
              <a:rPr sz="6200" cap="all" spc="992" dirty="0" smtClean="0">
                <a:solidFill>
                  <a:srgbClr val="FFFFFF"/>
                </a:solidFill>
              </a:rPr>
              <a:t>:</a:t>
            </a:r>
            <a:endParaRPr sz="6200" cap="all" spc="992" dirty="0">
              <a:solidFill>
                <a:srgbClr val="FFFFFF"/>
              </a:solidFill>
            </a:endParaRPr>
          </a:p>
        </p:txBody>
      </p:sp>
      <p:sp>
        <p:nvSpPr>
          <p:cNvPr id="534" name="Shape 534"/>
          <p:cNvSpPr>
            <a:spLocks noGrp="1"/>
          </p:cNvSpPr>
          <p:nvPr>
            <p:ph type="body" idx="1"/>
          </p:nvPr>
        </p:nvSpPr>
        <p:spPr>
          <a:xfrm>
            <a:off x="7677747" y="5240506"/>
            <a:ext cx="9028506" cy="3234988"/>
          </a:xfrm>
          <a:prstGeom prst="rect">
            <a:avLst/>
          </a:prstGeom>
        </p:spPr>
        <p:txBody>
          <a:bodyPr>
            <a:normAutofit/>
          </a:bodyPr>
          <a:lstStyle>
            <a:lvl1pPr marL="635000" indent="-635000">
              <a:defRPr sz="5000"/>
            </a:lvl1pPr>
          </a:lstStyle>
          <a:p>
            <a:pPr lvl="0">
              <a:defRPr sz="1800">
                <a:solidFill>
                  <a:srgbClr val="000000"/>
                </a:solidFill>
              </a:defRPr>
            </a:pPr>
            <a:r>
              <a:rPr lang="sk-SK" sz="5000" dirty="0" smtClean="0">
                <a:solidFill>
                  <a:srgbClr val="FFFFFF"/>
                </a:solidFill>
              </a:rPr>
              <a:t>Rozhodli ste sa byť pripravení na Ježišov návrat?</a:t>
            </a:r>
            <a:endParaRPr sz="5000" dirty="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8" fill="hold" grpId="1" nodeType="afterEffect">
                                  <p:stCondLst>
                                    <p:cond delay="0"/>
                                  </p:stCondLst>
                                  <p:iterate>
                                    <p:tmAbs val="0"/>
                                  </p:iterate>
                                  <p:childTnLst>
                                    <p:set>
                                      <p:cBhvr>
                                        <p:cTn id="6" fill="hold"/>
                                        <p:tgtEl>
                                          <p:spTgt spid="533"/>
                                        </p:tgtEl>
                                        <p:attrNameLst>
                                          <p:attrName>style.visibility</p:attrName>
                                        </p:attrNameLst>
                                      </p:cBhvr>
                                      <p:to>
                                        <p:strVal val="visible"/>
                                      </p:to>
                                    </p:set>
                                    <p:animEffect transition="in" filter="fade(right)">
                                      <p:cBhvr>
                                        <p:cTn id="7" dur="1500"/>
                                        <p:tgtEl>
                                          <p:spTgt spid="533"/>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534"/>
                                        </p:tgtEl>
                                        <p:attrNameLst>
                                          <p:attrName>style.visibility</p:attrName>
                                        </p:attrNameLst>
                                      </p:cBhvr>
                                      <p:to>
                                        <p:strVal val="visible"/>
                                      </p:to>
                                    </p:set>
                                    <p:anim calcmode="lin" valueType="num">
                                      <p:cBhvr>
                                        <p:cTn id="11" dur="1500" fill="hold"/>
                                        <p:tgtEl>
                                          <p:spTgt spid="534"/>
                                        </p:tgtEl>
                                        <p:attrNameLst>
                                          <p:attrName>ppt_w</p:attrName>
                                        </p:attrNameLst>
                                      </p:cBhvr>
                                      <p:tavLst>
                                        <p:tav tm="0">
                                          <p:val>
                                            <p:fltVal val="0"/>
                                          </p:val>
                                        </p:tav>
                                        <p:tav tm="100000">
                                          <p:val>
                                            <p:strVal val="#ppt_w"/>
                                          </p:val>
                                        </p:tav>
                                      </p:tavLst>
                                    </p:anim>
                                    <p:anim calcmode="lin" valueType="num">
                                      <p:cBhvr>
                                        <p:cTn id="12" dur="1500" fill="hold"/>
                                        <p:tgtEl>
                                          <p:spTgt spid="5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3" grpId="1" animBg="1" advAuto="0"/>
      <p:bldP spid="534" grpId="2" animBg="1" advAuto="0"/>
    </p:bldLst>
  </p:timing>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41" name="pasted-image.tif"/>
          <p:cNvPicPr/>
          <p:nvPr/>
        </p:nvPicPr>
        <p:blipFill>
          <a:blip r:embed="rId2" cstate="screen">
            <a:extLst>
              <a:ext uri="{28A0092B-C50C-407E-A947-70E740481C1C}">
                <a14:useLocalDpi xmlns:a14="http://schemas.microsoft.com/office/drawing/2010/main"/>
              </a:ext>
            </a:extLst>
          </a:blip>
          <a:srcRect/>
          <a:stretch>
            <a:fillRect/>
          </a:stretch>
        </p:blipFill>
        <p:spPr>
          <a:xfrm>
            <a:off x="0" y="6858000"/>
            <a:ext cx="12192000" cy="6858000"/>
          </a:xfrm>
          <a:prstGeom prst="rect">
            <a:avLst/>
          </a:prstGeom>
          <a:ln w="12700">
            <a:miter lim="400000"/>
          </a:ln>
        </p:spPr>
      </p:pic>
      <p:pic>
        <p:nvPicPr>
          <p:cNvPr id="542" name="pasted-image.tif"/>
          <p:cNvPicPr/>
          <p:nvPr/>
        </p:nvPicPr>
        <p:blipFill>
          <a:blip r:embed="rId3" cstate="screen">
            <a:extLst>
              <a:ext uri="{28A0092B-C50C-407E-A947-70E740481C1C}">
                <a14:useLocalDpi xmlns:a14="http://schemas.microsoft.com/office/drawing/2010/main"/>
              </a:ext>
            </a:extLst>
          </a:blip>
          <a:srcRect t="494" b="14955"/>
          <a:stretch>
            <a:fillRect/>
          </a:stretch>
        </p:blipFill>
        <p:spPr>
          <a:xfrm>
            <a:off x="0" y="0"/>
            <a:ext cx="12192001" cy="6858000"/>
          </a:xfrm>
          <a:prstGeom prst="rect">
            <a:avLst/>
          </a:prstGeom>
          <a:ln w="12700">
            <a:miter lim="400000"/>
          </a:ln>
        </p:spPr>
      </p:pic>
      <p:pic>
        <p:nvPicPr>
          <p:cNvPr id="543" name="pasted-image.tif"/>
          <p:cNvPicPr/>
          <p:nvPr/>
        </p:nvPicPr>
        <p:blipFill>
          <a:blip r:embed="rId4" cstate="screen">
            <a:extLst>
              <a:ext uri="{28A0092B-C50C-407E-A947-70E740481C1C}">
                <a14:useLocalDpi xmlns:a14="http://schemas.microsoft.com/office/drawing/2010/main"/>
              </a:ext>
            </a:extLst>
          </a:blip>
          <a:srcRect/>
          <a:stretch>
            <a:fillRect/>
          </a:stretch>
        </p:blipFill>
        <p:spPr>
          <a:xfrm>
            <a:off x="12192000" y="997087"/>
            <a:ext cx="12192000" cy="12720497"/>
          </a:xfrm>
          <a:prstGeom prst="rect">
            <a:avLst/>
          </a:prstGeom>
          <a:ln w="12700">
            <a:miter lim="400000"/>
          </a:ln>
        </p:spPr>
      </p:pic>
      <p:sp>
        <p:nvSpPr>
          <p:cNvPr id="544" name="Shape 544"/>
          <p:cNvSpPr>
            <a:spLocks noGrp="1"/>
          </p:cNvSpPr>
          <p:nvPr>
            <p:ph type="title" idx="4294967295"/>
          </p:nvPr>
        </p:nvSpPr>
        <p:spPr>
          <a:xfrm>
            <a:off x="12336053" y="257966"/>
            <a:ext cx="11903895" cy="561335"/>
          </a:xfrm>
          <a:prstGeom prst="rect">
            <a:avLst/>
          </a:prstGeom>
          <a:effectLst>
            <a:outerShdw blurRad="63500" dist="25400" dir="5400000" rotWithShape="0">
              <a:srgbClr val="000000">
                <a:alpha val="50000"/>
              </a:srgbClr>
            </a:outerShdw>
          </a:effectLst>
        </p:spPr>
        <p:txBody>
          <a:bodyPr>
            <a:normAutofit fontScale="90000"/>
          </a:bodyPr>
          <a:lstStyle>
            <a:lvl1pPr defTabSz="511809">
              <a:defRPr sz="2790" spc="446"/>
            </a:lvl1pPr>
          </a:lstStyle>
          <a:p>
            <a:pPr lvl="0">
              <a:defRPr sz="1800" cap="none" spc="0">
                <a:solidFill>
                  <a:srgbClr val="000000"/>
                </a:solidFill>
              </a:defRPr>
            </a:pPr>
            <a:r>
              <a:rPr sz="2790" cap="all" spc="446">
                <a:solidFill>
                  <a:srgbClr val="FFFFFF"/>
                </a:solidFill>
              </a:rPr>
              <a:t>Friday night’s subject: Death’s mystery solved</a:t>
            </a:r>
          </a:p>
        </p:txBody>
      </p:sp>
    </p:spTree>
  </p:cSld>
  <p:clrMapOvr>
    <a:masterClrMapping/>
  </p:clrMapOvr>
  <p:transition spd="slow">
    <p:dissolve/>
  </p:transition>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46" name="pasted-image.tif"/>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2192000" cy="6858000"/>
          </a:xfrm>
          <a:prstGeom prst="rect">
            <a:avLst/>
          </a:prstGeom>
          <a:ln w="12700">
            <a:miter lim="400000"/>
          </a:ln>
        </p:spPr>
      </p:pic>
      <p:pic>
        <p:nvPicPr>
          <p:cNvPr id="547" name="GoodSalt-smcas0179.jpg"/>
          <p:cNvPicPr/>
          <p:nvPr/>
        </p:nvPicPr>
        <p:blipFill>
          <a:blip r:embed="rId3" cstate="screen">
            <a:extLst>
              <a:ext uri="{28A0092B-C50C-407E-A947-70E740481C1C}">
                <a14:useLocalDpi xmlns:a14="http://schemas.microsoft.com/office/drawing/2010/main"/>
              </a:ext>
            </a:extLst>
          </a:blip>
          <a:srcRect/>
          <a:stretch>
            <a:fillRect/>
          </a:stretch>
        </p:blipFill>
        <p:spPr>
          <a:xfrm>
            <a:off x="0" y="6858000"/>
            <a:ext cx="12192000" cy="6858000"/>
          </a:xfrm>
          <a:prstGeom prst="rect">
            <a:avLst/>
          </a:prstGeom>
          <a:ln w="12700">
            <a:miter lim="400000"/>
          </a:ln>
        </p:spPr>
      </p:pic>
      <p:pic>
        <p:nvPicPr>
          <p:cNvPr id="548" name="Hell-2-.jpg"/>
          <p:cNvPicPr/>
          <p:nvPr/>
        </p:nvPicPr>
        <p:blipFill>
          <a:blip r:embed="rId4" cstate="screen">
            <a:extLst>
              <a:ext uri="{28A0092B-C50C-407E-A947-70E740481C1C}">
                <a14:useLocalDpi xmlns:a14="http://schemas.microsoft.com/office/drawing/2010/main"/>
              </a:ext>
            </a:extLst>
          </a:blip>
          <a:srcRect/>
          <a:stretch>
            <a:fillRect/>
          </a:stretch>
        </p:blipFill>
        <p:spPr>
          <a:xfrm>
            <a:off x="12192000" y="997087"/>
            <a:ext cx="12192000" cy="12720497"/>
          </a:xfrm>
          <a:prstGeom prst="rect">
            <a:avLst/>
          </a:prstGeom>
          <a:ln w="12700">
            <a:miter lim="400000"/>
          </a:ln>
        </p:spPr>
      </p:pic>
      <p:sp>
        <p:nvSpPr>
          <p:cNvPr id="549" name="Shape 549"/>
          <p:cNvSpPr>
            <a:spLocks noGrp="1"/>
          </p:cNvSpPr>
          <p:nvPr>
            <p:ph type="title" idx="4294967295"/>
          </p:nvPr>
        </p:nvSpPr>
        <p:spPr>
          <a:xfrm>
            <a:off x="12336053" y="257966"/>
            <a:ext cx="11903895" cy="561335"/>
          </a:xfrm>
          <a:prstGeom prst="rect">
            <a:avLst/>
          </a:prstGeom>
          <a:effectLst>
            <a:outerShdw blurRad="63500" dist="25400" dir="5400000" rotWithShape="0">
              <a:srgbClr val="000000">
                <a:alpha val="50000"/>
              </a:srgbClr>
            </a:outerShdw>
          </a:effectLst>
        </p:spPr>
        <p:txBody>
          <a:bodyPr>
            <a:normAutofit fontScale="90000"/>
          </a:bodyPr>
          <a:lstStyle>
            <a:lvl1pPr defTabSz="412750">
              <a:defRPr sz="2250" spc="360"/>
            </a:lvl1pPr>
          </a:lstStyle>
          <a:p>
            <a:pPr lvl="0">
              <a:defRPr sz="1800" cap="none" spc="0">
                <a:solidFill>
                  <a:srgbClr val="000000"/>
                </a:solidFill>
              </a:defRPr>
            </a:pPr>
            <a:r>
              <a:rPr sz="2250" cap="all" spc="360">
                <a:solidFill>
                  <a:srgbClr val="FFFFFF"/>
                </a:solidFill>
              </a:rPr>
              <a:t>Saturday Night’s Subject: Prophecy’s 1000 years of peace</a:t>
            </a:r>
          </a:p>
        </p:txBody>
      </p:sp>
    </p:spTree>
  </p:cSld>
  <p:clrMapOvr>
    <a:masterClrMapping/>
  </p:clrMapOvr>
  <p:transition spd="slow">
    <p:dissolve/>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 name="Shape 551"/>
          <p:cNvSpPr>
            <a:spLocks noGrp="1"/>
          </p:cNvSpPr>
          <p:nvPr>
            <p:ph type="title"/>
          </p:nvPr>
        </p:nvSpPr>
        <p:spPr>
          <a:prstGeom prst="rect">
            <a:avLst/>
          </a:prstGeom>
        </p:spPr>
        <p:txBody>
          <a:bodyPr/>
          <a:lstStyle>
            <a:lvl1pPr algn="ctr"/>
          </a:lstStyle>
          <a:p>
            <a:pPr lvl="0">
              <a:defRPr sz="1800" cap="none" spc="0">
                <a:solidFill>
                  <a:srgbClr val="000000"/>
                </a:solidFill>
              </a:defRPr>
            </a:pPr>
            <a:r>
              <a:rPr sz="8600" cap="all" spc="1375" dirty="0" smtClean="0">
                <a:solidFill>
                  <a:srgbClr val="FFFFFF"/>
                </a:solidFill>
              </a:rPr>
              <a:t>PRO</a:t>
            </a:r>
            <a:r>
              <a:rPr lang="sk-SK" sz="8600" cap="all" spc="1375" dirty="0" err="1" smtClean="0">
                <a:solidFill>
                  <a:srgbClr val="FFFFFF"/>
                </a:solidFill>
              </a:rPr>
              <a:t>roctvá</a:t>
            </a:r>
            <a:r>
              <a:rPr lang="sk-SK" sz="8600" cap="all" spc="1375" dirty="0" smtClean="0">
                <a:solidFill>
                  <a:srgbClr val="FFFFFF"/>
                </a:solidFill>
              </a:rPr>
              <a:t> nádeje</a:t>
            </a:r>
            <a:endParaRPr sz="8600" cap="all" spc="1375" dirty="0">
              <a:solidFill>
                <a:srgbClr val="FFFFFF"/>
              </a:solidFill>
            </a:endParaRPr>
          </a:p>
        </p:txBody>
      </p:sp>
      <p:sp>
        <p:nvSpPr>
          <p:cNvPr id="552" name="Shape 552"/>
          <p:cNvSpPr>
            <a:spLocks noGrp="1"/>
          </p:cNvSpPr>
          <p:nvPr>
            <p:ph type="body" idx="1"/>
          </p:nvPr>
        </p:nvSpPr>
        <p:spPr>
          <a:xfrm>
            <a:off x="9217917" y="7486401"/>
            <a:ext cx="5948166" cy="978398"/>
          </a:xfrm>
          <a:prstGeom prst="rect">
            <a:avLst/>
          </a:prstGeom>
          <a:ln>
            <a:solidFill>
              <a:srgbClr val="FFFFFF"/>
            </a:solidFill>
          </a:ln>
        </p:spPr>
        <p:txBody>
          <a:bodyPr/>
          <a:lstStyle>
            <a:lvl1pPr algn="ctr"/>
          </a:lstStyle>
          <a:p>
            <a:pPr lvl="0">
              <a:defRPr sz="1800" cap="none" spc="0">
                <a:solidFill>
                  <a:srgbClr val="000000"/>
                </a:solidFill>
              </a:defRPr>
            </a:pPr>
            <a:r>
              <a:rPr sz="3200" cap="all" spc="512" smtClean="0">
                <a:solidFill>
                  <a:srgbClr val="FFFFFF"/>
                </a:solidFill>
              </a:rPr>
              <a:t> Troy smith</a:t>
            </a:r>
            <a:endParaRPr sz="3200" cap="all" spc="512" dirty="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8" fill="hold" grpId="1" nodeType="afterEffect">
                                  <p:stCondLst>
                                    <p:cond delay="0"/>
                                  </p:stCondLst>
                                  <p:iterate>
                                    <p:tmAbs val="0"/>
                                  </p:iterate>
                                  <p:childTnLst>
                                    <p:set>
                                      <p:cBhvr>
                                        <p:cTn id="6" fill="hold"/>
                                        <p:tgtEl>
                                          <p:spTgt spid="551"/>
                                        </p:tgtEl>
                                        <p:attrNameLst>
                                          <p:attrName>style.visibility</p:attrName>
                                        </p:attrNameLst>
                                      </p:cBhvr>
                                      <p:to>
                                        <p:strVal val="visible"/>
                                      </p:to>
                                    </p:set>
                                    <p:animEffect transition="in" filter="fade(right)">
                                      <p:cBhvr>
                                        <p:cTn id="7" dur="1500"/>
                                        <p:tgtEl>
                                          <p:spTgt spid="551"/>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552"/>
                                        </p:tgtEl>
                                        <p:attrNameLst>
                                          <p:attrName>style.visibility</p:attrName>
                                        </p:attrNameLst>
                                      </p:cBhvr>
                                      <p:to>
                                        <p:strVal val="visible"/>
                                      </p:to>
                                    </p:set>
                                    <p:animEffect transition="in" filter="dissolve">
                                      <p:cBhvr>
                                        <p:cTn id="11" dur="1250"/>
                                        <p:tgtEl>
                                          <p:spTgt spid="5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1" grpId="1" animBg="1" advAuto="0"/>
      <p:bldP spid="552" grpId="2" animBg="1" advAuto="0"/>
    </p:bldLst>
  </p:timing>
</p:sld>
</file>

<file path=ppt/theme/theme1.xml><?xml version="1.0" encoding="utf-8"?>
<a:theme xmlns:a="http://schemas.openxmlformats.org/drawingml/2006/main" name="New_Template1">
  <a:themeElements>
    <a:clrScheme name="New_Template1">
      <a:dk1>
        <a:srgbClr val="000000"/>
      </a:dk1>
      <a:lt1>
        <a:srgbClr val="FFFFFF"/>
      </a:lt1>
      <a:dk2>
        <a:srgbClr val="4F4F4F"/>
      </a:dk2>
      <a:lt2>
        <a:srgbClr val="BFBFBF"/>
      </a:lt2>
      <a:accent1>
        <a:srgbClr val="1B6BBC"/>
      </a:accent1>
      <a:accent2>
        <a:srgbClr val="42AAC9"/>
      </a:accent2>
      <a:accent3>
        <a:srgbClr val="518C15"/>
      </a:accent3>
      <a:accent4>
        <a:srgbClr val="DE9000"/>
      </a:accent4>
      <a:accent5>
        <a:srgbClr val="DB2800"/>
      </a:accent5>
      <a:accent6>
        <a:srgbClr val="B130C2"/>
      </a:accent6>
      <a:hlink>
        <a:srgbClr val="0000FF"/>
      </a:hlink>
      <a:folHlink>
        <a:srgbClr val="FF00FF"/>
      </a:folHlink>
    </a:clrScheme>
    <a:fontScheme name="New_Template1">
      <a:majorFont>
        <a:latin typeface="Helvetica Light"/>
        <a:ea typeface="Helvetica Light"/>
        <a:cs typeface="Helvetica Light"/>
      </a:majorFont>
      <a:minorFont>
        <a:latin typeface="Helvetica Light"/>
        <a:ea typeface="Helvetica Light"/>
        <a:cs typeface="Helvetica Light"/>
      </a:minorFont>
    </a:fontScheme>
    <a:fmtScheme name="New_Templat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E3C6E"/>
        </a:solidFill>
        <a:ln w="635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all" spc="512" normalizeH="0" baseline="0">
            <a:ln>
              <a:noFill/>
            </a:ln>
            <a:solidFill>
              <a:srgbClr val="FFFFFF"/>
            </a:solidFill>
            <a:effectLst/>
            <a:uFillTx/>
            <a:latin typeface="Avenir Medium"/>
            <a:ea typeface="Avenir Medium"/>
            <a:cs typeface="Avenir Medium"/>
            <a:sym typeface="Avenir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600" b="0" i="0" u="none" strike="noStrike" cap="none" spc="0" normalizeH="0" baseline="0">
            <a:ln>
              <a:noFill/>
            </a:ln>
            <a:solidFill>
              <a:srgbClr val="FFFFFF"/>
            </a:solidFill>
            <a:effectLst/>
            <a:uFillTx/>
            <a:latin typeface="Avenir Light"/>
            <a:ea typeface="Avenir Light"/>
            <a:cs typeface="Avenir Light"/>
            <a:sym typeface="Avenir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1">
  <a:themeElements>
    <a:clrScheme name="New_Template1">
      <a:dk1>
        <a:srgbClr val="000000"/>
      </a:dk1>
      <a:lt1>
        <a:srgbClr val="FFFFFF"/>
      </a:lt1>
      <a:dk2>
        <a:srgbClr val="4F4F4F"/>
      </a:dk2>
      <a:lt2>
        <a:srgbClr val="BFBFBF"/>
      </a:lt2>
      <a:accent1>
        <a:srgbClr val="1B6BBC"/>
      </a:accent1>
      <a:accent2>
        <a:srgbClr val="42AAC9"/>
      </a:accent2>
      <a:accent3>
        <a:srgbClr val="518C15"/>
      </a:accent3>
      <a:accent4>
        <a:srgbClr val="DE9000"/>
      </a:accent4>
      <a:accent5>
        <a:srgbClr val="DB2800"/>
      </a:accent5>
      <a:accent6>
        <a:srgbClr val="B130C2"/>
      </a:accent6>
      <a:hlink>
        <a:srgbClr val="0000FF"/>
      </a:hlink>
      <a:folHlink>
        <a:srgbClr val="FF00FF"/>
      </a:folHlink>
    </a:clrScheme>
    <a:fontScheme name="New_Template1">
      <a:majorFont>
        <a:latin typeface="Helvetica Light"/>
        <a:ea typeface="Helvetica Light"/>
        <a:cs typeface="Helvetica Light"/>
      </a:majorFont>
      <a:minorFont>
        <a:latin typeface="Helvetica Light"/>
        <a:ea typeface="Helvetica Light"/>
        <a:cs typeface="Helvetica Light"/>
      </a:minorFont>
    </a:fontScheme>
    <a:fmtScheme name="New_Templat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E3C6E"/>
        </a:solidFill>
        <a:ln w="635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all" spc="512" normalizeH="0" baseline="0">
            <a:ln>
              <a:noFill/>
            </a:ln>
            <a:solidFill>
              <a:srgbClr val="FFFFFF"/>
            </a:solidFill>
            <a:effectLst/>
            <a:uFillTx/>
            <a:latin typeface="Avenir Medium"/>
            <a:ea typeface="Avenir Medium"/>
            <a:cs typeface="Avenir Medium"/>
            <a:sym typeface="Avenir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600" b="0" i="0" u="none" strike="noStrike" cap="none" spc="0" normalizeH="0" baseline="0">
            <a:ln>
              <a:noFill/>
            </a:ln>
            <a:solidFill>
              <a:srgbClr val="FFFFFF"/>
            </a:solidFill>
            <a:effectLst/>
            <a:uFillTx/>
            <a:latin typeface="Avenir Light"/>
            <a:ea typeface="Avenir Light"/>
            <a:cs typeface="Avenir Light"/>
            <a:sym typeface="Avenir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320</TotalTime>
  <Words>2171</Words>
  <Application>Microsoft Office PowerPoint</Application>
  <PresentationFormat>Custom</PresentationFormat>
  <Paragraphs>280</Paragraphs>
  <Slides>85</Slides>
  <Notes>0</Notes>
  <HiddenSlides>16</HiddenSlides>
  <MMClips>0</MMClips>
  <ScaleCrop>false</ScaleCrop>
  <HeadingPairs>
    <vt:vector size="4" baseType="variant">
      <vt:variant>
        <vt:lpstr>Theme</vt:lpstr>
      </vt:variant>
      <vt:variant>
        <vt:i4>1</vt:i4>
      </vt:variant>
      <vt:variant>
        <vt:lpstr>Slide Titles</vt:lpstr>
      </vt:variant>
      <vt:variant>
        <vt:i4>85</vt:i4>
      </vt:variant>
    </vt:vector>
  </HeadingPairs>
  <TitlesOfParts>
    <vt:vector size="86" baseType="lpstr">
      <vt:lpstr>New_Template1</vt:lpstr>
      <vt:lpstr>Proroctvá nádeje</vt:lpstr>
      <vt:lpstr>Proroctvá nádeje</vt:lpstr>
      <vt:lpstr>PowerPoint Presentation</vt:lpstr>
      <vt:lpstr>Čas príchodu veľkého kráľa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otázka:</vt:lpstr>
      <vt:lpstr>otázka:</vt:lpstr>
      <vt:lpstr>otázka:</vt:lpstr>
      <vt:lpstr>Otázka:</vt:lpstr>
      <vt:lpstr>otázka:</vt:lpstr>
      <vt:lpstr>otázka:</vt:lpstr>
      <vt:lpstr>PowerPoint Presentation</vt:lpstr>
      <vt:lpstr>otázka:</vt:lpstr>
      <vt:lpstr>otázka:</vt:lpstr>
      <vt:lpstr>OTáZKA:</vt:lpstr>
      <vt:lpstr>otázka:</vt:lpstr>
      <vt:lpstr>Ježišov nÁvrat BUDE globálny</vt:lpstr>
      <vt:lpstr>otázka:</vt:lpstr>
      <vt:lpstr>Otázka:</vt:lpstr>
      <vt:lpstr>otázka:</vt:lpstr>
      <vt:lpstr>otázka:</vt:lpstr>
      <vt:lpstr>otázka:</vt:lpstr>
      <vt:lpstr>otázka:</vt:lpstr>
      <vt:lpstr>otázka:</vt:lpstr>
      <vt:lpstr>Otázka:</vt:lpstr>
      <vt:lpstr>otázka:</vt:lpstr>
      <vt:lpstr>Question:</vt:lpstr>
      <vt:lpstr>Otázka:</vt:lpstr>
      <vt:lpstr>Otázka:</vt:lpstr>
      <vt:lpstr>otázka:</vt:lpstr>
      <vt:lpstr>Otázka:</vt:lpstr>
      <vt:lpstr>otázka:</vt:lpstr>
      <vt:lpstr>otázka:</vt:lpstr>
      <vt:lpstr>PowerPoint Presentation</vt:lpstr>
      <vt:lpstr>PowerPoint Presentation</vt:lpstr>
      <vt:lpstr>PowerPoint Presentation</vt:lpstr>
      <vt:lpstr>otázka:</vt:lpstr>
      <vt:lpstr>PowerPoint Presentation</vt:lpstr>
      <vt:lpstr>otázka:</vt:lpstr>
      <vt:lpstr>otázka:</vt:lpstr>
      <vt:lpstr>Ježišov návrat</vt:lpstr>
      <vt:lpstr>A čo tajné vytrhnutie?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ČO  TAJNÉ  VYTRHNUTIE?</vt:lpstr>
      <vt:lpstr>PowerPoint Presentation</vt:lpstr>
      <vt:lpstr>PowerPoint Presentation</vt:lpstr>
      <vt:lpstr>PowerPoint Presentation</vt:lpstr>
      <vt:lpstr>PowerPoint Presentation</vt:lpstr>
      <vt:lpstr>PowerPoint Presentation</vt:lpstr>
      <vt:lpstr>A  ČO  TAJNÉ  VYTRHNUTIE?</vt:lpstr>
      <vt:lpstr>The 70th week of Daniel 9</vt:lpstr>
      <vt:lpstr>PowerPoint Presentation</vt:lpstr>
      <vt:lpstr>The 70th week of Daniel 9</vt:lpstr>
      <vt:lpstr>PowerPoint Presentation</vt:lpstr>
      <vt:lpstr>The 70th week of Daniel 9</vt:lpstr>
      <vt:lpstr>what prophecy did they ‘futurise’ to hide their identity? </vt:lpstr>
      <vt:lpstr>what did they attempt to do?</vt:lpstr>
      <vt:lpstr>PowerPoint Presentation</vt:lpstr>
      <vt:lpstr>Ježišov návrat</vt:lpstr>
      <vt:lpstr>PowerPoint Presentation</vt:lpstr>
      <vt:lpstr>PowerPoint Presentation</vt:lpstr>
      <vt:lpstr>PowerPoint Presentation</vt:lpstr>
      <vt:lpstr>PowerPoint Presentation</vt:lpstr>
      <vt:lpstr>otázka:</vt:lpstr>
      <vt:lpstr>Friday night’s subject: Death’s mystery solved</vt:lpstr>
      <vt:lpstr>Saturday Night’s Subject: Prophecy’s 1000 years of peace</vt:lpstr>
      <vt:lpstr>PROroctvá nádeje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Prophecies of hope</dc:title>
  <dc:creator>BB</dc:creator>
  <cp:lastModifiedBy>Samo</cp:lastModifiedBy>
  <cp:revision>50</cp:revision>
  <dcterms:modified xsi:type="dcterms:W3CDTF">2015-11-03T20:16:49Z</dcterms:modified>
</cp:coreProperties>
</file>